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  <p:sldId id="267" r:id="rId12"/>
    <p:sldId id="268" r:id="rId13"/>
    <p:sldId id="271" r:id="rId14"/>
    <p:sldId id="273" r:id="rId15"/>
    <p:sldId id="274" r:id="rId16"/>
    <p:sldId id="272" r:id="rId17"/>
    <p:sldId id="275" r:id="rId18"/>
    <p:sldId id="276" r:id="rId19"/>
    <p:sldId id="277" r:id="rId20"/>
    <p:sldId id="263" r:id="rId21"/>
    <p:sldId id="279" r:id="rId22"/>
    <p:sldId id="278" r:id="rId23"/>
    <p:sldId id="270" r:id="rId24"/>
    <p:sldId id="26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714" autoAdjust="0"/>
  </p:normalViewPr>
  <p:slideViewPr>
    <p:cSldViewPr>
      <p:cViewPr varScale="1">
        <p:scale>
          <a:sx n="78" d="100"/>
          <a:sy n="78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4023-142F-43DD-9363-67157AA125A4}" type="datetimeFigureOut">
              <a:rPr lang="en-US" smtClean="0"/>
              <a:t>4/5/2008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17793-9256-47DA-9671-8B8D430EE0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ShellTools</a:t>
            </a:r>
            <a:endParaRPr lang="en-US" dirty="0" smtClean="0"/>
          </a:p>
          <a:p>
            <a:r>
              <a:rPr lang="en-US" dirty="0" smtClean="0"/>
              <a:t> PSCX</a:t>
            </a:r>
          </a:p>
          <a:p>
            <a:r>
              <a:rPr lang="en-US" dirty="0" smtClean="0"/>
              <a:t> Net-</a:t>
            </a:r>
            <a:r>
              <a:rPr lang="en-US" dirty="0" err="1" smtClean="0"/>
              <a:t>Cmdlets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17793-9256-47DA-9671-8B8D430EE04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3E2F80-A6F7-4600-88E4-853C94A36BD8}" type="datetimeFigureOut">
              <a:rPr lang="en-US" smtClean="0"/>
              <a:pPr/>
              <a:t>4/4/2008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BDA899-3291-4C38-A641-8BABA85407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daiken/archive/2007/02/07/creating-a-windows-powershell-cmdlet-using-the-visual-studio-windows-powershell-templates.aspx" TargetMode="External"/><Relationship Id="rId2" Type="http://schemas.openxmlformats.org/officeDocument/2006/relationships/hyperlink" Target="http://www.codeplex.com/PowerShell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2.microsoft.com/en-us/library/ms714674(VS.85).aspx" TargetMode="External"/><Relationship Id="rId4" Type="http://schemas.openxmlformats.org/officeDocument/2006/relationships/hyperlink" Target="http://blogs.msdn.com/jmstall/archive/2007/03/04/debugging-cmdlets.asp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est.com/powershell/" TargetMode="External"/><Relationship Id="rId2" Type="http://schemas.openxmlformats.org/officeDocument/2006/relationships/hyperlink" Target="http://www.shelltool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oftware.com/powershell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arepointmn.com/modi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657600"/>
            <a:ext cx="6480048" cy="1981200"/>
          </a:xfrm>
        </p:spPr>
        <p:txBody>
          <a:bodyPr>
            <a:normAutofit/>
          </a:bodyPr>
          <a:lstStyle/>
          <a:p>
            <a:pPr algn="ctr"/>
            <a:r>
              <a:rPr lang="en-US" sz="4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Extending PowerShell</a:t>
            </a:r>
            <a:endParaRPr lang="en-US" sz="44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Neil Iversen</a:t>
            </a:r>
          </a:p>
          <a:p>
            <a:r>
              <a:rPr lang="en-US" dirty="0" smtClean="0"/>
              <a:t>Inetium</a:t>
            </a:r>
          </a:p>
          <a:p>
            <a:r>
              <a:rPr lang="en-US" dirty="0" smtClean="0"/>
              <a:t>justaddcode.com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advantage of loose typing</a:t>
            </a:r>
          </a:p>
          <a:p>
            <a:r>
              <a:rPr lang="en-US" dirty="0" smtClean="0"/>
              <a:t>Extend existing types </a:t>
            </a:r>
          </a:p>
          <a:p>
            <a:pPr lvl="1"/>
            <a:r>
              <a:rPr lang="en-US" dirty="0" smtClean="0"/>
              <a:t>Or Create your Own</a:t>
            </a:r>
          </a:p>
          <a:p>
            <a:r>
              <a:rPr lang="en-US" dirty="0" smtClean="0"/>
              <a:t>Using Add-Member</a:t>
            </a:r>
          </a:p>
          <a:p>
            <a:pPr lvl="1"/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Properties</a:t>
            </a:r>
          </a:p>
          <a:p>
            <a:pPr lvl="1"/>
            <a:r>
              <a:rPr lang="en-US" dirty="0" smtClean="0"/>
              <a:t>Methods</a:t>
            </a:r>
          </a:p>
          <a:p>
            <a:r>
              <a:rPr lang="en-US" dirty="0" smtClean="0"/>
              <a:t>Make Permanent with </a:t>
            </a:r>
            <a:r>
              <a:rPr lang="en-US" dirty="0" smtClean="0"/>
              <a:t>ps1xml</a:t>
            </a:r>
          </a:p>
          <a:p>
            <a:pPr lvl="1"/>
            <a:r>
              <a:rPr lang="en-US" sz="2200" dirty="0" smtClean="0"/>
              <a:t>Update-</a:t>
            </a:r>
            <a:r>
              <a:rPr lang="en-US" sz="2200" dirty="0" err="1" smtClean="0"/>
              <a:t>TypeData</a:t>
            </a:r>
            <a:r>
              <a:rPr lang="en-US" sz="2200" dirty="0" smtClean="0"/>
              <a:t> –</a:t>
            </a:r>
            <a:r>
              <a:rPr lang="en-US" sz="2200" dirty="0" err="1" smtClean="0"/>
              <a:t>prepend</a:t>
            </a:r>
            <a:r>
              <a:rPr lang="en-US" sz="2200" dirty="0" smtClean="0"/>
              <a:t> MyNewTypes.ps1xml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Extension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err="1" smtClean="0"/>
              <a:t>Cmdlet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Compiled and Portable</a:t>
            </a:r>
          </a:p>
          <a:p>
            <a:r>
              <a:rPr lang="en-US" dirty="0" smtClean="0"/>
              <a:t>Bundled together in a </a:t>
            </a:r>
            <a:r>
              <a:rPr lang="en-US" dirty="0" err="1" smtClean="0"/>
              <a:t>Snapin</a:t>
            </a:r>
            <a:endParaRPr lang="en-US" dirty="0" smtClean="0"/>
          </a:p>
          <a:p>
            <a:r>
              <a:rPr lang="en-US" dirty="0" smtClean="0"/>
              <a:t>Inherit from </a:t>
            </a:r>
            <a:r>
              <a:rPr lang="en-US" dirty="0" err="1" smtClean="0"/>
              <a:t>CmdLet</a:t>
            </a:r>
            <a:endParaRPr lang="en-US" dirty="0" smtClean="0"/>
          </a:p>
          <a:p>
            <a:r>
              <a:rPr lang="en-US" dirty="0" err="1" smtClean="0"/>
              <a:t>WriteObject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Sends data back to the Pipeline</a:t>
            </a:r>
          </a:p>
          <a:p>
            <a:r>
              <a:rPr lang="en-US" sz="2800" dirty="0" smtClean="0"/>
              <a:t>[</a:t>
            </a:r>
            <a:r>
              <a:rPr lang="en-US" sz="2400" dirty="0" err="1" smtClean="0"/>
              <a:t>Cmdlet</a:t>
            </a:r>
            <a:r>
              <a:rPr lang="en-US" sz="2400" dirty="0" smtClean="0"/>
              <a:t>(</a:t>
            </a:r>
            <a:r>
              <a:rPr lang="en-US" sz="2400" dirty="0" err="1" smtClean="0"/>
              <a:t>VerbsCommon.Get</a:t>
            </a:r>
            <a:r>
              <a:rPr lang="en-US" sz="2400" dirty="0" smtClean="0"/>
              <a:t>, </a:t>
            </a:r>
            <a:r>
              <a:rPr lang="en-US" sz="2400" b="1" dirty="0" smtClean="0"/>
              <a:t>“</a:t>
            </a:r>
            <a:r>
              <a:rPr lang="en-US" sz="2400" b="1" dirty="0" err="1" smtClean="0"/>
              <a:t>CmdletName</a:t>
            </a:r>
            <a:r>
              <a:rPr lang="en-US" sz="2400" b="1" dirty="0" smtClean="0"/>
              <a:t>“]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</a:t>
            </a:r>
            <a:r>
              <a:rPr lang="en-US" dirty="0" err="1" smtClean="0"/>
              <a:t>Cmdlet</a:t>
            </a:r>
            <a:r>
              <a:rPr lang="en-US" dirty="0" smtClean="0"/>
              <a:t>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 like a ‘Drive’</a:t>
            </a:r>
          </a:p>
          <a:p>
            <a:r>
              <a:rPr lang="en-US" dirty="0" smtClean="0"/>
              <a:t>Implement actions like</a:t>
            </a:r>
          </a:p>
          <a:p>
            <a:pPr lvl="1"/>
            <a:r>
              <a:rPr lang="en-US" dirty="0" smtClean="0"/>
              <a:t>Get/Set/Delete Item</a:t>
            </a:r>
          </a:p>
          <a:p>
            <a:r>
              <a:rPr lang="en-US" dirty="0" smtClean="0"/>
              <a:t>Some Available Providers</a:t>
            </a:r>
          </a:p>
          <a:p>
            <a:pPr lvl="1"/>
            <a:r>
              <a:rPr lang="en-US" dirty="0" smtClean="0"/>
              <a:t>Active Directory</a:t>
            </a:r>
          </a:p>
          <a:p>
            <a:pPr lvl="1"/>
            <a:r>
              <a:rPr lang="en-US" dirty="0" smtClean="0"/>
              <a:t>SharePoint (v2)</a:t>
            </a:r>
          </a:p>
          <a:p>
            <a:pPr lvl="1"/>
            <a:r>
              <a:rPr lang="en-US" dirty="0" smtClean="0"/>
              <a:t>SQL Server</a:t>
            </a:r>
          </a:p>
          <a:p>
            <a:pPr lvl="1"/>
            <a:r>
              <a:rPr lang="en-US" dirty="0" smtClean="0"/>
              <a:t>Access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OOB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Levels of Difficulty</a:t>
            </a:r>
          </a:p>
          <a:p>
            <a:pPr lvl="1"/>
            <a:r>
              <a:rPr lang="en-US" dirty="0" smtClean="0"/>
              <a:t>Execute Commands</a:t>
            </a:r>
          </a:p>
          <a:p>
            <a:pPr lvl="1"/>
            <a:r>
              <a:rPr lang="en-US" dirty="0" smtClean="0"/>
              <a:t>Host the UI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Execute Commands</a:t>
            </a:r>
          </a:p>
          <a:p>
            <a:pPr lvl="1"/>
            <a:r>
              <a:rPr lang="en-US" dirty="0" smtClean="0"/>
              <a:t>The easiest option</a:t>
            </a:r>
          </a:p>
          <a:p>
            <a:r>
              <a:rPr lang="en-US" dirty="0" err="1" smtClean="0"/>
              <a:t>RunspaceInvoke.Invoke</a:t>
            </a:r>
            <a:r>
              <a:rPr lang="en-US" dirty="0" smtClean="0"/>
              <a:t>(“dir”)</a:t>
            </a:r>
          </a:p>
          <a:p>
            <a:r>
              <a:rPr lang="en-US" dirty="0" smtClean="0"/>
              <a:t>Returns </a:t>
            </a:r>
            <a:r>
              <a:rPr lang="en-US" dirty="0" err="1" smtClean="0"/>
              <a:t>PSObject</a:t>
            </a:r>
            <a:r>
              <a:rPr lang="en-US" dirty="0" smtClean="0"/>
              <a:t>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 the UI</a:t>
            </a:r>
          </a:p>
          <a:p>
            <a:pPr lvl="1"/>
            <a:r>
              <a:rPr lang="en-US" dirty="0" smtClean="0"/>
              <a:t>Very difficult</a:t>
            </a:r>
          </a:p>
          <a:p>
            <a:r>
              <a:rPr lang="en-US" dirty="0" smtClean="0"/>
              <a:t>Can provide immense amounts of power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err="1" smtClean="0"/>
              <a:t>PowerShellPlus</a:t>
            </a:r>
            <a:endParaRPr lang="en-US" dirty="0" smtClean="0"/>
          </a:p>
          <a:p>
            <a:pPr lvl="1"/>
            <a:r>
              <a:rPr lang="en-US" dirty="0" err="1" smtClean="0"/>
              <a:t>PoshConsole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PowerShell Sales Pitch</a:t>
            </a:r>
          </a:p>
          <a:p>
            <a:r>
              <a:rPr lang="en-US" dirty="0" smtClean="0"/>
              <a:t>Creating Scripts</a:t>
            </a:r>
          </a:p>
          <a:p>
            <a:r>
              <a:rPr lang="en-US" dirty="0" smtClean="0"/>
              <a:t>Type Extensions</a:t>
            </a:r>
          </a:p>
          <a:p>
            <a:r>
              <a:rPr lang="en-US" dirty="0" smtClean="0"/>
              <a:t>Rolling your own </a:t>
            </a:r>
            <a:r>
              <a:rPr lang="en-US" dirty="0" err="1" smtClean="0"/>
              <a:t>Cmdlets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 err="1" smtClean="0"/>
              <a:t>Extensionibility</a:t>
            </a:r>
            <a:endParaRPr lang="en-US" dirty="0" smtClean="0"/>
          </a:p>
          <a:p>
            <a:pPr lvl="1"/>
            <a:r>
              <a:rPr lang="en-US" dirty="0" smtClean="0"/>
              <a:t>Providers</a:t>
            </a:r>
            <a:endParaRPr lang="en-US" dirty="0" smtClean="0"/>
          </a:p>
          <a:p>
            <a:pPr lvl="1"/>
            <a:r>
              <a:rPr lang="en-US" dirty="0" smtClean="0"/>
              <a:t>Hosting PowerShell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100" dirty="0" smtClean="0"/>
              <a:t>PowerShell Community Extensions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://www.codeplex.com/PowerShellCX</a:t>
            </a:r>
            <a:endParaRPr lang="en-US" dirty="0" smtClean="0"/>
          </a:p>
          <a:p>
            <a:r>
              <a:rPr lang="en-US" dirty="0" err="1" smtClean="0"/>
              <a:t>CmdLet</a:t>
            </a:r>
            <a:r>
              <a:rPr lang="en-US" dirty="0" smtClean="0"/>
              <a:t> Visual Studio Template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http://blogs.msdn.com/daiken/archive/2007/02/07/creating-a-windows-powershell-cmdlet-using-the-visual-studio-windows-powershell-templates.aspx</a:t>
            </a:r>
            <a:endParaRPr lang="en-US" dirty="0" smtClean="0"/>
          </a:p>
          <a:p>
            <a:r>
              <a:rPr lang="en-US" dirty="0" smtClean="0"/>
              <a:t>Debugging Techniques</a:t>
            </a:r>
          </a:p>
          <a:p>
            <a:pPr lvl="1"/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blogs.msdn.com/jmstall/archive/2007/03/04/debugging-cmdlets.aspx</a:t>
            </a:r>
            <a:endParaRPr lang="en-US" dirty="0" smtClean="0"/>
          </a:p>
          <a:p>
            <a:r>
              <a:rPr lang="en-US" dirty="0" smtClean="0"/>
              <a:t>Windows PowerShell Programmers Guide</a:t>
            </a:r>
          </a:p>
          <a:p>
            <a:pPr lvl="1"/>
            <a:r>
              <a:rPr lang="en-US" dirty="0" smtClean="0">
                <a:hlinkClick r:id="rId5"/>
              </a:rPr>
              <a:t>http://msdn2.microsoft.com/en-us/library/ms714674(VS.85).</a:t>
            </a:r>
            <a:r>
              <a:rPr lang="en-US" dirty="0" smtClean="0">
                <a:hlinkClick r:id="rId5"/>
              </a:rPr>
              <a:t>aspx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ShellTools</a:t>
            </a:r>
            <a:r>
              <a:rPr lang="en-US" dirty="0" smtClean="0"/>
              <a:t> (</a:t>
            </a:r>
            <a:r>
              <a:rPr lang="en-US" dirty="0" err="1" smtClean="0"/>
              <a:t>PowerShellPlus</a:t>
            </a:r>
            <a:r>
              <a:rPr lang="en-US" dirty="0" smtClean="0"/>
              <a:t>, PowerShell Analyzer)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smtClean="0">
                <a:hlinkClick r:id="rId2"/>
              </a:rPr>
              <a:t>www.shelltools.net</a:t>
            </a:r>
            <a:r>
              <a:rPr lang="en-US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Quest Software</a:t>
            </a:r>
          </a:p>
          <a:p>
            <a:pPr lvl="1"/>
            <a:r>
              <a:rPr lang="en-US" dirty="0" smtClean="0">
                <a:hlinkClick r:id="rId3"/>
              </a:rPr>
              <a:t>http://www.quest.com/powershell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err="1" smtClean="0"/>
              <a:t>NetCmdlets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http://www.nsoftware.com/powershell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SharePoint Developer?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Minneapolis Office Developer Interest Group (MODIG)</a:t>
            </a:r>
          </a:p>
          <a:p>
            <a:r>
              <a:rPr lang="en-US" dirty="0" smtClean="0">
                <a:hlinkClick r:id="rId2"/>
              </a:rPr>
              <a:t>http://www.sharepointmn.com/modig</a:t>
            </a:r>
            <a:endParaRPr lang="en-US" dirty="0" smtClean="0"/>
          </a:p>
          <a:p>
            <a:r>
              <a:rPr lang="en-US" dirty="0" smtClean="0"/>
              <a:t>Next Meeting: April 22, 5:30pm @Microsoft</a:t>
            </a:r>
          </a:p>
          <a:p>
            <a:r>
              <a:rPr lang="en-US" dirty="0" smtClean="0"/>
              <a:t>Web Part Development</a:t>
            </a:r>
          </a:p>
          <a:p>
            <a:pPr lvl="1"/>
            <a:r>
              <a:rPr lang="en-US" dirty="0" smtClean="0"/>
              <a:t>Personalization, Connections, AJAX.net, </a:t>
            </a:r>
            <a:r>
              <a:rPr lang="en-US" dirty="0" err="1" smtClean="0"/>
              <a:t>ToolPane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74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95800"/>
            <a:ext cx="74676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Neil Iversen</a:t>
            </a:r>
          </a:p>
          <a:p>
            <a:pPr algn="ctr">
              <a:buNone/>
            </a:pPr>
            <a:r>
              <a:rPr lang="en-US" sz="2800" dirty="0" smtClean="0"/>
              <a:t>Inetium</a:t>
            </a:r>
          </a:p>
          <a:p>
            <a:pPr algn="ctr">
              <a:buNone/>
            </a:pPr>
            <a:r>
              <a:rPr lang="en-US" sz="2800" dirty="0" smtClean="0"/>
              <a:t>JustAddCode.com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PowerShell Sales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Looks like DOS</a:t>
            </a:r>
          </a:p>
          <a:p>
            <a:r>
              <a:rPr lang="en-US" dirty="0" smtClean="0"/>
              <a:t>No Mouse Support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Intellisense</a:t>
            </a:r>
            <a:endParaRPr lang="en-US" dirty="0" smtClean="0"/>
          </a:p>
          <a:p>
            <a:r>
              <a:rPr lang="en-US" dirty="0" smtClean="0"/>
              <a:t>Additional Download</a:t>
            </a:r>
          </a:p>
          <a:p>
            <a:r>
              <a:rPr lang="en-US" dirty="0" smtClean="0"/>
              <a:t>Capable of Spreading </a:t>
            </a:r>
            <a:r>
              <a:rPr lang="en-US" dirty="0" smtClean="0"/>
              <a:t>Malware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Maybe there’s a reason I’m not in </a:t>
            </a:r>
            <a:r>
              <a:rPr lang="en-US" dirty="0" smtClean="0"/>
              <a:t>Sales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762000" cy="76474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Revised PowerShell Sales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Still Looks like DOS</a:t>
            </a:r>
          </a:p>
          <a:p>
            <a:pPr lvl="1"/>
            <a:r>
              <a:rPr lang="en-US" dirty="0" smtClean="0"/>
              <a:t>But much more powerful</a:t>
            </a:r>
          </a:p>
          <a:p>
            <a:r>
              <a:rPr lang="en-US" dirty="0" smtClean="0"/>
              <a:t>Now with Extra Tab Support!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Support</a:t>
            </a:r>
            <a:endParaRPr lang="en-US" dirty="0" smtClean="0"/>
          </a:p>
          <a:p>
            <a:r>
              <a:rPr lang="en-US" dirty="0" smtClean="0"/>
              <a:t>Bundled with Win2k8</a:t>
            </a:r>
          </a:p>
          <a:p>
            <a:r>
              <a:rPr lang="en-US" dirty="0" smtClean="0"/>
              <a:t>Built in security </a:t>
            </a:r>
            <a:r>
              <a:rPr lang="en-US" dirty="0" smtClean="0"/>
              <a:t>measures</a:t>
            </a:r>
          </a:p>
          <a:p>
            <a:pPr lvl="1"/>
            <a:r>
              <a:rPr lang="en-US" dirty="0" smtClean="0"/>
              <a:t>Code Signing is Possible</a:t>
            </a:r>
            <a:endParaRPr lang="en-US" dirty="0" smtClean="0"/>
          </a:p>
          <a:p>
            <a:r>
              <a:rPr lang="en-US" dirty="0" smtClean="0"/>
              <a:t>9 out of 10 Dentists agree:</a:t>
            </a:r>
          </a:p>
          <a:p>
            <a:pPr lvl="1"/>
            <a:r>
              <a:rPr lang="en-US" dirty="0" smtClean="0"/>
              <a:t>“PowerShell makes teeth whiter!”</a:t>
            </a:r>
          </a:p>
          <a:p>
            <a:endParaRPr lang="en-US" dirty="0"/>
          </a:p>
        </p:txBody>
      </p:sp>
      <p:pic>
        <p:nvPicPr>
          <p:cNvPr id="1026" name="Picture 2" descr="C:\Program Files (x86)\Microsoft Office\MEDIA\CAGCAT10\j028320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124200"/>
            <a:ext cx="2743200" cy="2683993"/>
          </a:xfrm>
          <a:prstGeom prst="rect">
            <a:avLst/>
          </a:prstGeom>
          <a:noFill/>
        </p:spPr>
      </p:pic>
      <p:pic>
        <p:nvPicPr>
          <p:cNvPr id="1028" name="Picture 4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1066800"/>
            <a:ext cx="1524000" cy="1555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Not Sold?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doesn’t have to look ugly</a:t>
            </a:r>
          </a:p>
          <a:p>
            <a:r>
              <a:rPr lang="en-US" dirty="0" smtClean="0"/>
              <a:t>Full .NET Access</a:t>
            </a:r>
          </a:p>
          <a:p>
            <a:r>
              <a:rPr lang="en-US" dirty="0" smtClean="0"/>
              <a:t>Loosely typed language</a:t>
            </a:r>
          </a:p>
          <a:p>
            <a:r>
              <a:rPr lang="en-US" dirty="0" smtClean="0"/>
              <a:t>The Pipeline</a:t>
            </a:r>
          </a:p>
          <a:p>
            <a:pPr lvl="1"/>
            <a:r>
              <a:rPr lang="en-US" dirty="0" smtClean="0"/>
              <a:t>Pass as full .NET objects</a:t>
            </a:r>
          </a:p>
          <a:p>
            <a:pPr lvl="1"/>
            <a:r>
              <a:rPr lang="en-US" dirty="0" smtClean="0"/>
              <a:t>PowerShell: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1"/>
                </a:solidFill>
              </a:rPr>
              <a:t>Command1 </a:t>
            </a:r>
            <a:r>
              <a:rPr lang="en-US" dirty="0" smtClean="0">
                <a:solidFill>
                  <a:srgbClr val="00B0F0"/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Command2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| </a:t>
            </a:r>
            <a:r>
              <a:rPr lang="en-US" dirty="0" smtClean="0">
                <a:solidFill>
                  <a:schemeClr val="accent4"/>
                </a:solidFill>
              </a:rPr>
              <a:t>Command3</a:t>
            </a:r>
          </a:p>
          <a:p>
            <a:pPr lvl="1"/>
            <a:r>
              <a:rPr lang="en-US" dirty="0" smtClean="0"/>
              <a:t>C# Equivalent: </a:t>
            </a:r>
            <a:r>
              <a:rPr lang="en-US" dirty="0" smtClean="0">
                <a:solidFill>
                  <a:schemeClr val="accent4"/>
                </a:solidFill>
              </a:rPr>
              <a:t>Command3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Command2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Command1</a:t>
            </a:r>
            <a:r>
              <a:rPr lang="en-US" dirty="0" smtClean="0"/>
              <a:t>()));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Sales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Familiar Constructs</a:t>
            </a:r>
          </a:p>
          <a:p>
            <a:pPr lvl="1"/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If/then</a:t>
            </a:r>
          </a:p>
          <a:p>
            <a:pPr lvl="1"/>
            <a:r>
              <a:rPr lang="en-US" dirty="0" smtClean="0"/>
              <a:t>For/while</a:t>
            </a:r>
          </a:p>
          <a:p>
            <a:r>
              <a:rPr lang="en-US" dirty="0" smtClean="0"/>
              <a:t>Store in PS1 files</a:t>
            </a:r>
          </a:p>
          <a:p>
            <a:pPr lvl="1"/>
            <a:r>
              <a:rPr lang="en-US" dirty="0" smtClean="0"/>
              <a:t>Run with </a:t>
            </a:r>
            <a:r>
              <a:rPr lang="en-US" dirty="0" smtClean="0">
                <a:solidFill>
                  <a:schemeClr val="accent2"/>
                </a:solidFill>
              </a:rPr>
              <a:t>&amp; ‘path\file.ps1’</a:t>
            </a:r>
          </a:p>
          <a:p>
            <a:pPr lvl="1"/>
            <a:r>
              <a:rPr lang="en-US" dirty="0" smtClean="0"/>
              <a:t>Include with </a:t>
            </a:r>
            <a:r>
              <a:rPr lang="en-US" dirty="0" smtClean="0">
                <a:solidFill>
                  <a:schemeClr val="accent2"/>
                </a:solidFill>
              </a:rPr>
              <a:t>. ‘path\file.ps1’</a:t>
            </a:r>
          </a:p>
          <a:p>
            <a:r>
              <a:rPr lang="en-US" dirty="0" smtClean="0"/>
              <a:t>Accepts Arguments</a:t>
            </a:r>
          </a:p>
          <a:p>
            <a:pPr lvl="1"/>
            <a:r>
              <a:rPr lang="en-US" dirty="0" smtClean="0"/>
              <a:t>Function name ($val1, $val2)</a:t>
            </a:r>
          </a:p>
          <a:p>
            <a:pPr lvl="1"/>
            <a:r>
              <a:rPr lang="en-US" dirty="0" smtClean="0"/>
              <a:t>Or $</a:t>
            </a:r>
            <a:r>
              <a:rPr lang="en-US" dirty="0" err="1" smtClean="0"/>
              <a:t>args</a:t>
            </a:r>
            <a:r>
              <a:rPr lang="en-US" dirty="0" smtClean="0"/>
              <a:t> array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Similar to Functions</a:t>
            </a:r>
          </a:p>
          <a:p>
            <a:pPr lvl="1"/>
            <a:r>
              <a:rPr lang="en-US" dirty="0" smtClean="0"/>
              <a:t>Can still take arguments</a:t>
            </a:r>
          </a:p>
          <a:p>
            <a:r>
              <a:rPr lang="en-US" dirty="0" smtClean="0"/>
              <a:t>Runtime Difference</a:t>
            </a:r>
          </a:p>
          <a:p>
            <a:pPr lvl="1"/>
            <a:r>
              <a:rPr lang="en-US" dirty="0" smtClean="0"/>
              <a:t>Functions: Run </a:t>
            </a:r>
            <a:r>
              <a:rPr lang="en-US" dirty="0" smtClean="0">
                <a:solidFill>
                  <a:schemeClr val="accent2"/>
                </a:solidFill>
              </a:rPr>
              <a:t>Once</a:t>
            </a:r>
            <a:r>
              <a:rPr lang="en-US" dirty="0" smtClean="0"/>
              <a:t> In Pipeline</a:t>
            </a:r>
          </a:p>
          <a:p>
            <a:pPr lvl="1"/>
            <a:r>
              <a:rPr lang="en-US" dirty="0" smtClean="0"/>
              <a:t>Filters: Run for </a:t>
            </a:r>
            <a:r>
              <a:rPr lang="en-US" dirty="0" smtClean="0">
                <a:solidFill>
                  <a:schemeClr val="accent2"/>
                </a:solidFill>
              </a:rPr>
              <a:t>Each</a:t>
            </a:r>
            <a:r>
              <a:rPr lang="en-US" dirty="0" smtClean="0"/>
              <a:t> Pipeline object</a:t>
            </a:r>
          </a:p>
          <a:p>
            <a:r>
              <a:rPr lang="en-US" dirty="0" smtClean="0"/>
              <a:t>Biggest disadvantage: No ‘initialize’ stage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800" dirty="0" smtClean="0">
                <a:latin typeface="Cordia New" pitchFamily="34" charset="-34"/>
                <a:cs typeface="Cordia New" pitchFamily="34" charset="-34"/>
              </a:rPr>
              <a:t>filter </a:t>
            </a:r>
            <a:r>
              <a:rPr lang="en-US" sz="3800" dirty="0" err="1" smtClean="0">
                <a:latin typeface="Cordia New" pitchFamily="34" charset="-34"/>
                <a:cs typeface="Cordia New" pitchFamily="34" charset="-34"/>
              </a:rPr>
              <a:t>filesonly</a:t>
            </a:r>
            <a:endParaRPr lang="en-US" sz="38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en-US" sz="3800" dirty="0" smtClean="0">
                <a:latin typeface="Cordia New" pitchFamily="34" charset="-34"/>
                <a:cs typeface="Cordia New" pitchFamily="34" charset="-34"/>
              </a:rPr>
              <a:t>{</a:t>
            </a:r>
          </a:p>
          <a:p>
            <a:pPr lvl="1">
              <a:buNone/>
            </a:pPr>
            <a:r>
              <a:rPr lang="en-US" sz="3300" dirty="0" smtClean="0">
                <a:latin typeface="Cordia New" pitchFamily="34" charset="-34"/>
                <a:cs typeface="Cordia New" pitchFamily="34" charset="-34"/>
              </a:rPr>
              <a:t>if(-not $_.</a:t>
            </a:r>
            <a:r>
              <a:rPr lang="en-US" sz="3300" dirty="0" err="1" smtClean="0">
                <a:latin typeface="Cordia New" pitchFamily="34" charset="-34"/>
                <a:cs typeface="Cordia New" pitchFamily="34" charset="-34"/>
              </a:rPr>
              <a:t>PSIsContainer</a:t>
            </a:r>
            <a:r>
              <a:rPr lang="en-US" sz="3300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lvl="1">
              <a:buNone/>
            </a:pPr>
            <a:r>
              <a:rPr lang="en-US" sz="3300" dirty="0" smtClean="0">
                <a:latin typeface="Cordia New" pitchFamily="34" charset="-34"/>
                <a:cs typeface="Cordia New" pitchFamily="34" charset="-34"/>
              </a:rPr>
              <a:t>{ $_ }</a:t>
            </a:r>
          </a:p>
          <a:p>
            <a:pPr>
              <a:buNone/>
            </a:pPr>
            <a:r>
              <a:rPr lang="en-US" sz="3800" dirty="0" smtClean="0">
                <a:latin typeface="Cordia New" pitchFamily="34" charset="-34"/>
                <a:cs typeface="Cordia New" pitchFamily="34" charset="-34"/>
              </a:rPr>
              <a:t>}</a:t>
            </a:r>
            <a:endParaRPr lang="en-US" sz="3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Scripting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1503</TotalTime>
  <Words>455</Words>
  <Application>Microsoft Office PowerPoint</Application>
  <PresentationFormat>On-screen Show (4:3)</PresentationFormat>
  <Paragraphs>145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Technic</vt:lpstr>
      <vt:lpstr>Extending PowerShell</vt:lpstr>
      <vt:lpstr>The Plan</vt:lpstr>
      <vt:lpstr>PowerShell Sales Pitch</vt:lpstr>
      <vt:lpstr>Revised PowerShell Sales Pitch</vt:lpstr>
      <vt:lpstr>Still Not Sold?</vt:lpstr>
      <vt:lpstr>Sales Demo</vt:lpstr>
      <vt:lpstr>Functional Programming</vt:lpstr>
      <vt:lpstr>Filters</vt:lpstr>
      <vt:lpstr>Scripting Demo</vt:lpstr>
      <vt:lpstr>Type Extensions</vt:lpstr>
      <vt:lpstr>Type Extension Demo</vt:lpstr>
      <vt:lpstr>Creating a Cmdlet</vt:lpstr>
      <vt:lpstr>Demo: Cmdlet Building</vt:lpstr>
      <vt:lpstr>Providers</vt:lpstr>
      <vt:lpstr>Demo: OOB Providers</vt:lpstr>
      <vt:lpstr>Hosting PowerShell</vt:lpstr>
      <vt:lpstr>Hosting PowerShell</vt:lpstr>
      <vt:lpstr>Hosting PowerShell</vt:lpstr>
      <vt:lpstr>Demo: Hosting PowerShell</vt:lpstr>
      <vt:lpstr>References</vt:lpstr>
      <vt:lpstr>Vendors</vt:lpstr>
      <vt:lpstr>Questions?</vt:lpstr>
      <vt:lpstr>SharePoint Developer?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Extending PowerShell</dc:title>
  <dc:creator>niversen</dc:creator>
  <cp:lastModifiedBy>niversen</cp:lastModifiedBy>
  <cp:revision>82</cp:revision>
  <dcterms:created xsi:type="dcterms:W3CDTF">2008-04-04T04:23:26Z</dcterms:created>
  <dcterms:modified xsi:type="dcterms:W3CDTF">2008-04-05T19:26:35Z</dcterms:modified>
</cp:coreProperties>
</file>