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82" r:id="rId4"/>
    <p:sldId id="289" r:id="rId5"/>
    <p:sldId id="264" r:id="rId6"/>
    <p:sldId id="265" r:id="rId7"/>
    <p:sldId id="266" r:id="rId8"/>
    <p:sldId id="268" r:id="rId9"/>
    <p:sldId id="267" r:id="rId10"/>
    <p:sldId id="270" r:id="rId11"/>
    <p:sldId id="269" r:id="rId12"/>
    <p:sldId id="261" r:id="rId13"/>
    <p:sldId id="286" r:id="rId14"/>
    <p:sldId id="262" r:id="rId15"/>
    <p:sldId id="263" r:id="rId16"/>
    <p:sldId id="274" r:id="rId17"/>
    <p:sldId id="285" r:id="rId18"/>
    <p:sldId id="291" r:id="rId19"/>
    <p:sldId id="273" r:id="rId20"/>
    <p:sldId id="275" r:id="rId21"/>
    <p:sldId id="276" r:id="rId22"/>
    <p:sldId id="283" r:id="rId23"/>
    <p:sldId id="284" r:id="rId24"/>
    <p:sldId id="277" r:id="rId25"/>
    <p:sldId id="278" r:id="rId26"/>
    <p:sldId id="279" r:id="rId27"/>
    <p:sldId id="290" r:id="rId28"/>
    <p:sldId id="280" r:id="rId29"/>
    <p:sldId id="288" r:id="rId30"/>
    <p:sldId id="287" r:id="rId31"/>
    <p:sldId id="272" r:id="rId32"/>
    <p:sldId id="271" r:id="rId33"/>
    <p:sldId id="259" r:id="rId34"/>
    <p:sldId id="281" r:id="rId35"/>
    <p:sldId id="26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75" autoAdjust="0"/>
    <p:restoredTop sz="94660"/>
  </p:normalViewPr>
  <p:slideViewPr>
    <p:cSldViewPr>
      <p:cViewPr varScale="1">
        <p:scale>
          <a:sx n="127" d="100"/>
          <a:sy n="127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99C677-810A-4A31-A985-363F9691397C}" type="datetimeFigureOut">
              <a:rPr lang="en-US" smtClean="0"/>
              <a:pPr/>
              <a:t>4/28/2007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D1810B0-7704-47E0-B93E-37D886DD6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justaddcode.com/blo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Introduction to PowerShell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Neil Iversen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 smtClean="0"/>
              <a:t>=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ugly, but powerful shell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0534" y="1784350"/>
            <a:ext cx="710013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3886200" cy="2864640"/>
          </a:xfrm>
        </p:spPr>
        <p:txBody>
          <a:bodyPr>
            <a:normAutofit/>
          </a:bodyPr>
          <a:lstStyle/>
          <a:p>
            <a:r>
              <a:rPr lang="en-US" dirty="0" smtClean="0"/>
              <a:t>dir</a:t>
            </a:r>
          </a:p>
          <a:p>
            <a:r>
              <a:rPr lang="en-US" dirty="0" err="1" smtClean="0"/>
              <a:t>cd</a:t>
            </a:r>
            <a:endParaRPr lang="en-US" dirty="0" smtClean="0"/>
          </a:p>
          <a:p>
            <a:r>
              <a:rPr lang="en-US" dirty="0" smtClean="0"/>
              <a:t>del</a:t>
            </a:r>
          </a:p>
          <a:p>
            <a:r>
              <a:rPr lang="en-US" dirty="0" err="1" smtClean="0"/>
              <a:t>Mkdir</a:t>
            </a:r>
            <a:endParaRPr lang="en-US" dirty="0" smtClean="0"/>
          </a:p>
          <a:p>
            <a:r>
              <a:rPr lang="en-US" dirty="0" smtClean="0"/>
              <a:t>help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05400" y="1752600"/>
            <a:ext cx="3886200" cy="2819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ls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cd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mkdir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lang="en-US" sz="3000" dirty="0" smtClean="0"/>
              <a:t>man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Components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Alias</a:t>
            </a:r>
          </a:p>
          <a:p>
            <a:pPr lvl="1"/>
            <a:r>
              <a:rPr lang="en-US" dirty="0" err="1" smtClean="0"/>
              <a:t>cd</a:t>
            </a:r>
            <a:r>
              <a:rPr lang="en-US" dirty="0" smtClean="0"/>
              <a:t> = set-location</a:t>
            </a:r>
          </a:p>
          <a:p>
            <a:pPr lvl="1"/>
            <a:r>
              <a:rPr lang="en-US" dirty="0" smtClean="0"/>
              <a:t>Dir = get-</a:t>
            </a:r>
            <a:r>
              <a:rPr lang="en-US" dirty="0" err="1" smtClean="0"/>
              <a:t>childitem</a:t>
            </a:r>
            <a:endParaRPr lang="en-US" dirty="0" smtClean="0"/>
          </a:p>
          <a:p>
            <a:r>
              <a:rPr lang="en-US" dirty="0" err="1" smtClean="0"/>
              <a:t>Cmdlet</a:t>
            </a:r>
            <a:endParaRPr lang="en-US" dirty="0" smtClean="0"/>
          </a:p>
          <a:p>
            <a:pPr lvl="1"/>
            <a:r>
              <a:rPr lang="en-US" dirty="0" smtClean="0"/>
              <a:t>Workhorse of PowerShell</a:t>
            </a:r>
          </a:p>
          <a:p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Block of script</a:t>
            </a:r>
          </a:p>
          <a:p>
            <a:r>
              <a:rPr lang="en-US" dirty="0" smtClean="0"/>
              <a:t>Provider</a:t>
            </a:r>
          </a:p>
          <a:p>
            <a:pPr lvl="1"/>
            <a:r>
              <a:rPr lang="en-US" dirty="0" smtClean="0"/>
              <a:t>Adds alternate ‘directory structure’</a:t>
            </a:r>
          </a:p>
          <a:p>
            <a:pPr lvl="1"/>
            <a:r>
              <a:rPr lang="en-US" dirty="0" smtClean="0"/>
              <a:t>Think ‘/proc’ only niftier</a:t>
            </a:r>
          </a:p>
          <a:p>
            <a:pPr lvl="1"/>
            <a:r>
              <a:rPr lang="en-US" dirty="0" smtClean="0"/>
              <a:t>Get-</a:t>
            </a:r>
            <a:r>
              <a:rPr lang="en-US" smtClean="0"/>
              <a:t>PSdrive</a:t>
            </a:r>
            <a:endParaRPr lang="en-US" dirty="0" smtClean="0"/>
          </a:p>
          <a:p>
            <a:r>
              <a:rPr lang="en-US" dirty="0" err="1" smtClean="0"/>
              <a:t>Snapin</a:t>
            </a:r>
            <a:endParaRPr lang="en-US" dirty="0" smtClean="0"/>
          </a:p>
          <a:p>
            <a:pPr lvl="1"/>
            <a:r>
              <a:rPr lang="en-US" dirty="0" smtClean="0"/>
              <a:t>Group of PowerShell functionality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PS&gt; Lets see that 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PoSH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Verb-noun: </a:t>
            </a:r>
            <a:r>
              <a:rPr lang="en-US" sz="2400" dirty="0" smtClean="0"/>
              <a:t>write-host, where-</a:t>
            </a:r>
            <a:r>
              <a:rPr lang="en-US" sz="2400" dirty="0" err="1" smtClean="0"/>
              <a:t>object,get</a:t>
            </a:r>
            <a:r>
              <a:rPr lang="en-US" sz="2400" dirty="0" smtClean="0"/>
              <a:t>-content</a:t>
            </a:r>
          </a:p>
          <a:p>
            <a:r>
              <a:rPr lang="en-US" sz="2800" dirty="0" smtClean="0"/>
              <a:t>Help is your friend</a:t>
            </a:r>
          </a:p>
          <a:p>
            <a:pPr lvl="1"/>
            <a:r>
              <a:rPr lang="en-US" sz="2800" dirty="0" smtClean="0"/>
              <a:t>help write-host</a:t>
            </a:r>
          </a:p>
          <a:p>
            <a:pPr lvl="1"/>
            <a:r>
              <a:rPr lang="en-US" sz="2800" dirty="0" smtClean="0"/>
              <a:t>help write-host –detailed</a:t>
            </a:r>
          </a:p>
          <a:p>
            <a:pPr lvl="1"/>
            <a:r>
              <a:rPr lang="en-US" sz="2800" dirty="0" smtClean="0"/>
              <a:t>Help *write*</a:t>
            </a:r>
          </a:p>
          <a:p>
            <a:r>
              <a:rPr lang="en-US" sz="3200" dirty="0" smtClean="0"/>
              <a:t>$variable</a:t>
            </a:r>
          </a:p>
          <a:p>
            <a:pPr lvl="1"/>
            <a:r>
              <a:rPr lang="en-US" sz="2800" dirty="0" smtClean="0"/>
              <a:t>Scopes: global, </a:t>
            </a:r>
            <a:r>
              <a:rPr lang="en-US" sz="2800" dirty="0" err="1" smtClean="0"/>
              <a:t>script,local</a:t>
            </a:r>
            <a:endParaRPr lang="en-US" sz="2800" dirty="0" smtClean="0"/>
          </a:p>
          <a:p>
            <a:r>
              <a:rPr lang="en-US" sz="3200" dirty="0" smtClean="0"/>
              <a:t>{} </a:t>
            </a:r>
            <a:r>
              <a:rPr lang="en-US" sz="3200" dirty="0" err="1" smtClean="0"/>
              <a:t>scriptblocks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PoSH</a:t>
            </a:r>
            <a:r>
              <a:rPr lang="en-US" dirty="0" smtClean="0"/>
              <a:t> Basics -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</a:t>
            </a:r>
            <a:r>
              <a:rPr lang="en-US" dirty="0" err="1" smtClean="0"/>
              <a:t>foo</a:t>
            </a:r>
            <a:r>
              <a:rPr lang="en-US" dirty="0" smtClean="0"/>
              <a:t> = “bar”</a:t>
            </a:r>
          </a:p>
          <a:p>
            <a:r>
              <a:rPr lang="en-US" dirty="0" smtClean="0"/>
              <a:t>$</a:t>
            </a:r>
            <a:r>
              <a:rPr lang="en-US" dirty="0" err="1" smtClean="0"/>
              <a:t>anArray</a:t>
            </a:r>
            <a:r>
              <a:rPr lang="en-US" dirty="0" smtClean="0"/>
              <a:t> = 1,2,3,4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int</a:t>
            </a:r>
            <a:r>
              <a:rPr lang="en-US" dirty="0" smtClean="0"/>
              <a:t>]$</a:t>
            </a:r>
            <a:r>
              <a:rPr lang="en-US" dirty="0" err="1" smtClean="0"/>
              <a:t>someInt</a:t>
            </a:r>
            <a:r>
              <a:rPr lang="en-US" dirty="0" smtClean="0"/>
              <a:t> = 5</a:t>
            </a:r>
          </a:p>
          <a:p>
            <a:r>
              <a:rPr lang="en-US" dirty="0" smtClean="0"/>
              <a:t>[xml]$</a:t>
            </a:r>
            <a:r>
              <a:rPr lang="en-US" dirty="0" err="1" smtClean="0"/>
              <a:t>xmlDoc</a:t>
            </a:r>
            <a:r>
              <a:rPr lang="en-US" dirty="0" smtClean="0"/>
              <a:t> = “&lt;a&gt;&lt;b&gt;stuff&lt;/b&gt;&lt;/a&gt;”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MyClass.MyType</a:t>
            </a:r>
            <a:r>
              <a:rPr lang="en-US" dirty="0" smtClean="0"/>
              <a:t>]$</a:t>
            </a:r>
            <a:r>
              <a:rPr lang="en-US" dirty="0" err="1" smtClean="0"/>
              <a:t>someThing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PS&gt; Lets see that 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and Flow Control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Operators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lt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gt</a:t>
            </a:r>
            <a:endParaRPr lang="en-US" dirty="0" smtClean="0"/>
          </a:p>
          <a:p>
            <a:pPr lvl="1"/>
            <a:r>
              <a:rPr lang="en-US" dirty="0" smtClean="0"/>
              <a:t>-le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ge</a:t>
            </a:r>
            <a:endParaRPr lang="en-US" dirty="0" smtClean="0"/>
          </a:p>
          <a:p>
            <a:pPr lvl="1"/>
            <a:r>
              <a:rPr lang="en-US" dirty="0" smtClean="0"/>
              <a:t>-like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notlike</a:t>
            </a:r>
            <a:endParaRPr lang="en-US" dirty="0" smtClean="0"/>
          </a:p>
          <a:p>
            <a:pPr lvl="1"/>
            <a:r>
              <a:rPr lang="en-US" dirty="0" smtClean="0"/>
              <a:t>-match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imatch</a:t>
            </a:r>
            <a:endParaRPr lang="en-US" dirty="0" smtClean="0"/>
          </a:p>
          <a:p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If</a:t>
            </a:r>
          </a:p>
          <a:p>
            <a:pPr lvl="1"/>
            <a:r>
              <a:rPr lang="en-US" dirty="0" smtClean="0"/>
              <a:t>switch</a:t>
            </a:r>
          </a:p>
          <a:p>
            <a:r>
              <a:rPr lang="en-US" dirty="0" smtClean="0"/>
              <a:t>help </a:t>
            </a:r>
            <a:r>
              <a:rPr lang="en-US" dirty="0" err="1" smtClean="0"/>
              <a:t>about_comparison_operators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PoSH</a:t>
            </a:r>
            <a:r>
              <a:rPr lang="en-US" dirty="0" smtClean="0"/>
              <a:t> Basics: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Everything</a:t>
            </a:r>
            <a:r>
              <a:rPr lang="en-US" dirty="0" smtClean="0"/>
              <a:t> is a </a:t>
            </a:r>
            <a:r>
              <a:rPr lang="en-US" dirty="0" err="1" smtClean="0"/>
              <a:t>System.Object</a:t>
            </a:r>
            <a:endParaRPr lang="en-US" dirty="0" smtClean="0"/>
          </a:p>
          <a:p>
            <a:pPr lvl="1"/>
            <a:r>
              <a:rPr lang="en-US" dirty="0" smtClean="0"/>
              <a:t>Unless its something more useful</a:t>
            </a:r>
          </a:p>
          <a:p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where-object {$_.Length –</a:t>
            </a:r>
            <a:r>
              <a:rPr lang="en-US" dirty="0" err="1" smtClean="0"/>
              <a:t>gt</a:t>
            </a:r>
            <a:r>
              <a:rPr lang="en-US" dirty="0" smtClean="0"/>
              <a:t> 5}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select-object –last 2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sort-object -prop Extension –</a:t>
            </a:r>
            <a:r>
              <a:rPr lang="en-US" dirty="0" err="1" smtClean="0"/>
              <a:t>desc</a:t>
            </a:r>
            <a:endParaRPr lang="en-US" dirty="0" smtClean="0"/>
          </a:p>
          <a:p>
            <a:r>
              <a:rPr lang="en-US" dirty="0" smtClean="0"/>
              <a:t>$</a:t>
            </a:r>
            <a:r>
              <a:rPr lang="en-US" dirty="0" err="1" smtClean="0"/>
              <a:t>anArray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sort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Getting Around</a:t>
            </a:r>
          </a:p>
          <a:p>
            <a:r>
              <a:rPr lang="en-US" dirty="0" smtClean="0"/>
              <a:t>Basic Syntax</a:t>
            </a:r>
          </a:p>
          <a:p>
            <a:r>
              <a:rPr lang="en-US" dirty="0" smtClean="0"/>
              <a:t>Making yourself at ~</a:t>
            </a:r>
          </a:p>
          <a:p>
            <a:r>
              <a:rPr lang="en-US" dirty="0" smtClean="0"/>
              <a:t>Not-So-Basic Syntax</a:t>
            </a:r>
          </a:p>
          <a:p>
            <a:r>
              <a:rPr lang="en-US" dirty="0" smtClean="0"/>
              <a:t>Questions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Most 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Foreach</a:t>
            </a:r>
            <a:r>
              <a:rPr lang="en-US" dirty="0" smtClean="0"/>
              <a:t>-object</a:t>
            </a:r>
          </a:p>
          <a:p>
            <a:pPr lvl="1"/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foreach</a:t>
            </a:r>
            <a:r>
              <a:rPr lang="en-US" dirty="0" smtClean="0"/>
              <a:t>-object { $_.Name  }</a:t>
            </a:r>
          </a:p>
          <a:p>
            <a:pPr lvl="1"/>
            <a:r>
              <a:rPr lang="en-US" dirty="0" smtClean="0"/>
              <a:t>Alias: 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% { $_.Name }</a:t>
            </a:r>
          </a:p>
          <a:p>
            <a:r>
              <a:rPr lang="en-US" dirty="0" smtClean="0"/>
              <a:t>Where-object</a:t>
            </a:r>
          </a:p>
          <a:p>
            <a:pPr lvl="1"/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where-object {$_.Length –</a:t>
            </a:r>
            <a:r>
              <a:rPr lang="en-US" dirty="0" err="1" smtClean="0"/>
              <a:t>gt</a:t>
            </a:r>
            <a:r>
              <a:rPr lang="en-US" dirty="0" smtClean="0"/>
              <a:t> 10}</a:t>
            </a:r>
          </a:p>
          <a:p>
            <a:pPr lvl="1"/>
            <a:r>
              <a:rPr lang="en-US" dirty="0" smtClean="0"/>
              <a:t>Alias: 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? {$_.Length –</a:t>
            </a:r>
            <a:r>
              <a:rPr lang="en-US" dirty="0" err="1" smtClean="0"/>
              <a:t>gt</a:t>
            </a:r>
            <a:r>
              <a:rPr lang="en-US" dirty="0" smtClean="0"/>
              <a:t> 10}</a:t>
            </a:r>
          </a:p>
          <a:p>
            <a:r>
              <a:rPr lang="en-US" dirty="0" smtClean="0"/>
              <a:t>Select-object</a:t>
            </a:r>
          </a:p>
          <a:p>
            <a:pPr lvl="1"/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select-object –first 5</a:t>
            </a:r>
          </a:p>
          <a:p>
            <a:pPr lvl="1"/>
            <a:r>
              <a:rPr lang="en-US" dirty="0" smtClean="0"/>
              <a:t>Alias: none</a:t>
            </a:r>
          </a:p>
          <a:p>
            <a:r>
              <a:rPr lang="en-US" dirty="0" smtClean="0"/>
              <a:t>Honorable Mentions: Sort-Object, Group-Object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PS&gt; Lets see that 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Output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Formatting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Format-Custom</a:t>
            </a:r>
          </a:p>
          <a:p>
            <a:r>
              <a:rPr lang="en-US" dirty="0" smtClean="0"/>
              <a:t>Format-List</a:t>
            </a:r>
          </a:p>
          <a:p>
            <a:r>
              <a:rPr lang="en-US" dirty="0" smtClean="0"/>
              <a:t>Format-Table</a:t>
            </a:r>
          </a:p>
          <a:p>
            <a:r>
              <a:rPr lang="en-US" dirty="0" smtClean="0"/>
              <a:t>Format-Wide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Out-Default</a:t>
            </a:r>
          </a:p>
          <a:p>
            <a:r>
              <a:rPr lang="en-US" dirty="0" smtClean="0"/>
              <a:t>Out-Null</a:t>
            </a:r>
          </a:p>
          <a:p>
            <a:r>
              <a:rPr lang="en-US" dirty="0" smtClean="0"/>
              <a:t>Out-Host</a:t>
            </a:r>
          </a:p>
          <a:p>
            <a:r>
              <a:rPr lang="en-US" dirty="0" smtClean="0"/>
              <a:t>Out-Printer</a:t>
            </a:r>
          </a:p>
          <a:p>
            <a:r>
              <a:rPr lang="en-US" dirty="0" smtClean="0"/>
              <a:t>Out-String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PS&gt; Lets see that 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yourself at </a:t>
            </a:r>
            <a:r>
              <a:rPr lang="en-US" dirty="0" smtClean="0">
                <a:solidFill>
                  <a:schemeClr val="accent3"/>
                </a:solidFill>
              </a:rPr>
              <a:t>~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Microsoft.PowerShell_profile.ps1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bashrc</a:t>
            </a:r>
            <a:endParaRPr lang="en-US" dirty="0" smtClean="0"/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tcshrc</a:t>
            </a:r>
            <a:endParaRPr lang="en-US" dirty="0" smtClean="0"/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whatEverKSHuses</a:t>
            </a:r>
            <a:endParaRPr lang="en-US" dirty="0" smtClean="0"/>
          </a:p>
          <a:p>
            <a:r>
              <a:rPr lang="en-US" dirty="0" smtClean="0"/>
              <a:t>Be lazy, $profile tells you where to go</a:t>
            </a:r>
          </a:p>
          <a:p>
            <a:pPr lvl="1"/>
            <a:r>
              <a:rPr lang="en-US" dirty="0" smtClean="0"/>
              <a:t>PS&gt; notepad $profile</a:t>
            </a:r>
          </a:p>
          <a:p>
            <a:r>
              <a:rPr lang="en-US" dirty="0" smtClean="0"/>
              <a:t>Common Uses</a:t>
            </a:r>
          </a:p>
          <a:p>
            <a:pPr lvl="1"/>
            <a:r>
              <a:rPr lang="en-US" dirty="0" smtClean="0"/>
              <a:t>Custom prompt()</a:t>
            </a:r>
          </a:p>
          <a:p>
            <a:pPr lvl="1"/>
            <a:r>
              <a:rPr lang="en-US" dirty="0" smtClean="0"/>
              <a:t>Load custom variables and scripts</a:t>
            </a:r>
          </a:p>
          <a:p>
            <a:pPr lvl="1"/>
            <a:r>
              <a:rPr lang="en-US" dirty="0" err="1" smtClean="0"/>
              <a:t>Snapins</a:t>
            </a:r>
            <a:endParaRPr lang="en-US" dirty="0" smtClean="0"/>
          </a:p>
          <a:p>
            <a:pPr lvl="1"/>
            <a:r>
              <a:rPr lang="en-US" dirty="0" smtClean="0"/>
              <a:t>Make it Less Ugly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PS&gt; Lets see that 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Not-So-Basic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Loading .NET Assemblies</a:t>
            </a:r>
          </a:p>
          <a:p>
            <a:pPr lvl="1"/>
            <a:r>
              <a:rPr lang="en-US" sz="2400" dirty="0" smtClean="0"/>
              <a:t>[</a:t>
            </a:r>
            <a:r>
              <a:rPr lang="en-US" sz="2400" dirty="0" err="1" smtClean="0"/>
              <a:t>System.Reflection.Assemby</a:t>
            </a:r>
            <a:r>
              <a:rPr lang="en-US" sz="2400" dirty="0" smtClean="0"/>
              <a:t>]::</a:t>
            </a:r>
            <a:r>
              <a:rPr lang="en-US" sz="2400" dirty="0" err="1" smtClean="0"/>
              <a:t>LoadFrom</a:t>
            </a:r>
            <a:r>
              <a:rPr lang="en-US" sz="2400" dirty="0" smtClean="0"/>
              <a:t>(‘some.dll’)</a:t>
            </a:r>
          </a:p>
          <a:p>
            <a:r>
              <a:rPr lang="en-US" dirty="0" smtClean="0"/>
              <a:t>Get-Member – Describes functions and properties on an object</a:t>
            </a:r>
          </a:p>
          <a:p>
            <a:r>
              <a:rPr lang="en-US" dirty="0" smtClean="0"/>
              <a:t>New-object – creates  a new object</a:t>
            </a:r>
          </a:p>
          <a:p>
            <a:pPr lvl="1"/>
            <a:r>
              <a:rPr lang="en-US" dirty="0" smtClean="0"/>
              <a:t>COM or .NET object</a:t>
            </a:r>
          </a:p>
          <a:p>
            <a:pPr lvl="1"/>
            <a:r>
              <a:rPr lang="en-US" dirty="0" smtClean="0"/>
              <a:t>Calls the constructor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someObject</a:t>
            </a:r>
            <a:r>
              <a:rPr lang="en-US" dirty="0" smtClean="0"/>
              <a:t> = new-object </a:t>
            </a:r>
            <a:r>
              <a:rPr lang="en-US" dirty="0" err="1" smtClean="0"/>
              <a:t>System.ArrayList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Get-Member</a:t>
            </a:r>
          </a:p>
          <a:p>
            <a:pPr lvl="1"/>
            <a:r>
              <a:rPr lang="en-US" dirty="0" smtClean="0"/>
              <a:t>List out Methods, Properties and their arguments</a:t>
            </a:r>
          </a:p>
          <a:p>
            <a:r>
              <a:rPr lang="en-US" dirty="0" smtClean="0"/>
              <a:t>Add-Member – Adds a Property or Method</a:t>
            </a:r>
          </a:p>
          <a:p>
            <a:pPr lvl="1"/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add-member -</a:t>
            </a:r>
            <a:r>
              <a:rPr lang="en-US" dirty="0" err="1" smtClean="0"/>
              <a:t>passthru</a:t>
            </a:r>
            <a:r>
              <a:rPr lang="en-US" dirty="0" smtClean="0"/>
              <a:t> -</a:t>
            </a:r>
            <a:r>
              <a:rPr lang="en-US" dirty="0" err="1" smtClean="0"/>
              <a:t>membertype</a:t>
            </a:r>
            <a:r>
              <a:rPr lang="en-US" dirty="0" smtClean="0"/>
              <a:t> </a:t>
            </a:r>
            <a:r>
              <a:rPr lang="en-US" dirty="0" err="1" smtClean="0"/>
              <a:t>scriptmethod</a:t>
            </a:r>
            <a:r>
              <a:rPr lang="en-US" dirty="0" smtClean="0"/>
              <a:t> -name </a:t>
            </a:r>
            <a:r>
              <a:rPr lang="en-US" dirty="0" smtClean="0">
                <a:solidFill>
                  <a:schemeClr val="accent3"/>
                </a:solidFill>
              </a:rPr>
              <a:t>Something</a:t>
            </a:r>
            <a:r>
              <a:rPr lang="en-US" dirty="0" smtClean="0"/>
              <a:t> {write-host "Some file: "$</a:t>
            </a:r>
            <a:r>
              <a:rPr lang="en-US" dirty="0" err="1" smtClean="0"/>
              <a:t>this.Name</a:t>
            </a:r>
            <a:r>
              <a:rPr lang="en-US" dirty="0" smtClean="0"/>
              <a:t>}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%{$_.</a:t>
            </a:r>
            <a:r>
              <a:rPr lang="en-US" dirty="0" smtClean="0">
                <a:solidFill>
                  <a:schemeClr val="accent3"/>
                </a:solidFill>
              </a:rPr>
              <a:t>Something</a:t>
            </a:r>
            <a:r>
              <a:rPr lang="en-US" dirty="0" smtClean="0"/>
              <a:t>()}</a:t>
            </a:r>
          </a:p>
          <a:p>
            <a:r>
              <a:rPr lang="en-US" dirty="0" smtClean="0"/>
              <a:t>ps1XML Files – Extend Object Types</a:t>
            </a:r>
          </a:p>
          <a:p>
            <a:pPr lvl="1"/>
            <a:r>
              <a:rPr lang="en-US" dirty="0" smtClean="0"/>
              <a:t>Example: ConvertToBase64 on Files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PS&gt; Lets see that shell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 and PowerShell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LINQ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PowerShell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[] numbers = { 5, 4, 1, 3, 9, 8, 6, 7, 2, 0 };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var</a:t>
            </a:r>
            <a:r>
              <a:rPr lang="en-US" sz="1800" dirty="0" smtClean="0"/>
              <a:t> </a:t>
            </a:r>
            <a:r>
              <a:rPr lang="en-US" sz="1800" dirty="0" err="1" smtClean="0"/>
              <a:t>lowNums</a:t>
            </a:r>
            <a:r>
              <a:rPr lang="en-US" sz="1800" dirty="0" smtClean="0"/>
              <a:t> =</a:t>
            </a:r>
          </a:p>
          <a:p>
            <a:pPr>
              <a:buNone/>
            </a:pPr>
            <a:r>
              <a:rPr lang="en-US" sz="1800" dirty="0" smtClean="0"/>
              <a:t>        from n in numbers</a:t>
            </a:r>
          </a:p>
          <a:p>
            <a:pPr>
              <a:buNone/>
            </a:pPr>
            <a:r>
              <a:rPr lang="en-US" sz="1800" dirty="0" smtClean="0"/>
              <a:t>        where n &lt; 5</a:t>
            </a:r>
          </a:p>
          <a:p>
            <a:pPr>
              <a:buNone/>
            </a:pPr>
            <a:r>
              <a:rPr lang="en-US" sz="1800" dirty="0" smtClean="0"/>
              <a:t>        select n;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("Numbers &lt; 5:");</a:t>
            </a:r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foreach</a:t>
            </a:r>
            <a:r>
              <a:rPr lang="en-US" sz="1800" dirty="0" smtClean="0"/>
              <a:t> (</a:t>
            </a:r>
            <a:r>
              <a:rPr lang="en-US" sz="1800" dirty="0" err="1" smtClean="0"/>
              <a:t>var</a:t>
            </a:r>
            <a:r>
              <a:rPr lang="en-US" sz="1800" dirty="0" smtClean="0"/>
              <a:t> x in </a:t>
            </a:r>
            <a:r>
              <a:rPr lang="en-US" sz="1800" dirty="0" err="1" smtClean="0"/>
              <a:t>lowNums</a:t>
            </a:r>
            <a:r>
              <a:rPr lang="en-US" sz="1800" dirty="0" smtClean="0"/>
              <a:t>) {</a:t>
            </a:r>
          </a:p>
          <a:p>
            <a:pPr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(x);</a:t>
            </a:r>
          </a:p>
          <a:p>
            <a:pPr>
              <a:buNone/>
            </a:pPr>
            <a:r>
              <a:rPr lang="en-US" sz="1800" dirty="0" smtClean="0"/>
              <a:t>    }</a:t>
            </a: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$numbers = 5, 4, 1, 3, 9, 8, 6, 7, 2, 0</a:t>
            </a:r>
          </a:p>
          <a:p>
            <a:pPr>
              <a:buNone/>
            </a:pPr>
            <a:r>
              <a:rPr lang="en-US" sz="1800" dirty="0" smtClean="0"/>
              <a:t>Write-host “Numbers &lt; 5:”</a:t>
            </a:r>
          </a:p>
          <a:p>
            <a:pPr>
              <a:buNone/>
            </a:pPr>
            <a:r>
              <a:rPr lang="en-US" sz="1800" dirty="0" smtClean="0"/>
              <a:t>$numbers </a:t>
            </a:r>
            <a:r>
              <a:rPr lang="en-US" sz="1800" dirty="0" smtClean="0">
                <a:solidFill>
                  <a:schemeClr val="accent1"/>
                </a:solidFill>
              </a:rPr>
              <a:t>|</a:t>
            </a:r>
            <a:r>
              <a:rPr lang="en-US" sz="1800" dirty="0" smtClean="0"/>
              <a:t> ?{$_ -</a:t>
            </a:r>
            <a:r>
              <a:rPr lang="en-US" sz="1800" dirty="0" err="1" smtClean="0"/>
              <a:t>lt</a:t>
            </a:r>
            <a:r>
              <a:rPr lang="en-US" sz="1800" dirty="0" smtClean="0"/>
              <a:t> 5}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 at Inetium</a:t>
            </a:r>
          </a:p>
          <a:p>
            <a:r>
              <a:rPr lang="en-US" dirty="0" smtClean="0">
                <a:hlinkClick r:id="rId2"/>
              </a:rPr>
              <a:t>http://justaddcode.com/blog/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Really late breaking news</a:t>
            </a:r>
          </a:p>
          <a:p>
            <a:r>
              <a:rPr lang="en-US" dirty="0" smtClean="0"/>
              <a:t>I am not an Administrator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Practical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Exchange 2007</a:t>
            </a:r>
          </a:p>
          <a:p>
            <a:pPr lvl="1"/>
            <a:r>
              <a:rPr lang="en-US" dirty="0" smtClean="0"/>
              <a:t>The Admin UI calls PowerShell</a:t>
            </a:r>
          </a:p>
          <a:p>
            <a:r>
              <a:rPr lang="en-US" dirty="0" smtClean="0"/>
              <a:t>Active Directory Manipulation</a:t>
            </a:r>
          </a:p>
          <a:p>
            <a:pPr lvl="1"/>
            <a:r>
              <a:rPr lang="en-US" sz="1800" dirty="0" smtClean="0"/>
              <a:t>New-Object </a:t>
            </a:r>
            <a:r>
              <a:rPr lang="en-US" sz="1800" dirty="0" err="1" smtClean="0"/>
              <a:t>DirectoryServices.DirectoryEntry</a:t>
            </a:r>
            <a:r>
              <a:rPr lang="en-US" sz="1800" dirty="0" smtClean="0"/>
              <a:t> "LDAP://cn=kenmyer, </a:t>
            </a:r>
            <a:r>
              <a:rPr lang="en-US" sz="1800" dirty="0" err="1" smtClean="0"/>
              <a:t>ou</a:t>
            </a:r>
            <a:r>
              <a:rPr lang="en-US" sz="1800" dirty="0" smtClean="0"/>
              <a:t>=Finance, dc=</a:t>
            </a:r>
            <a:r>
              <a:rPr lang="en-US" sz="1800" dirty="0" err="1" smtClean="0"/>
              <a:t>fabrikam</a:t>
            </a:r>
            <a:r>
              <a:rPr lang="en-US" sz="1800" dirty="0" smtClean="0"/>
              <a:t>, dc=com" </a:t>
            </a:r>
            <a:r>
              <a:rPr lang="en-US" sz="1800" dirty="0" smtClean="0">
                <a:solidFill>
                  <a:schemeClr val="accent1"/>
                </a:solidFill>
              </a:rPr>
              <a:t>| </a:t>
            </a:r>
            <a:r>
              <a:rPr lang="en-US" sz="1800" dirty="0" smtClean="0"/>
              <a:t>Select-Object name, </a:t>
            </a:r>
            <a:r>
              <a:rPr lang="en-US" sz="1800" dirty="0" err="1" smtClean="0"/>
              <a:t>telephoneNumber</a:t>
            </a:r>
            <a:endParaRPr lang="en-US" sz="1800" dirty="0" smtClean="0"/>
          </a:p>
          <a:p>
            <a:r>
              <a:rPr lang="en-US" sz="2200" dirty="0" smtClean="0"/>
              <a:t>Full suite of WMI calls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PowerShell Analyzer – http://www.powershellanalyzer.com/</a:t>
            </a:r>
          </a:p>
          <a:p>
            <a:r>
              <a:rPr lang="en-US" dirty="0" err="1" smtClean="0"/>
              <a:t>PowerTab</a:t>
            </a:r>
            <a:r>
              <a:rPr lang="en-US" dirty="0" smtClean="0"/>
              <a:t> -http</a:t>
            </a:r>
            <a:r>
              <a:rPr lang="en-US" dirty="0" smtClean="0"/>
              <a:t>://thepowershellguy.com/blogs/posh/archive/tags/PowerTab/default.aspx</a:t>
            </a:r>
            <a:endParaRPr lang="en-US" dirty="0" smtClean="0"/>
          </a:p>
          <a:p>
            <a:r>
              <a:rPr lang="en-US" dirty="0" smtClean="0"/>
              <a:t>Console.exe - http://sourceforge.net/projects/console/</a:t>
            </a:r>
            <a:endParaRPr lang="en-US" dirty="0" smtClean="0"/>
          </a:p>
          <a:p>
            <a:r>
              <a:rPr lang="en-US" dirty="0" smtClean="0"/>
              <a:t>PowerShell Community </a:t>
            </a:r>
            <a:r>
              <a:rPr lang="en-US" dirty="0" smtClean="0"/>
              <a:t>Extensions - http://www.codeplex.com/PowerShellCX/</a:t>
            </a:r>
            <a:endParaRPr lang="en-US" dirty="0" smtClean="0"/>
          </a:p>
          <a:p>
            <a:r>
              <a:rPr lang="en-US" dirty="0" smtClean="0"/>
              <a:t>PowerShell </a:t>
            </a:r>
            <a:r>
              <a:rPr lang="en-US" dirty="0" err="1" smtClean="0"/>
              <a:t>Remoting</a:t>
            </a:r>
            <a:r>
              <a:rPr lang="en-US" dirty="0" smtClean="0"/>
              <a:t> - http://www.codeplex.com/powershellremoting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WPF in </a:t>
            </a:r>
            <a:r>
              <a:rPr lang="en-US" dirty="0" err="1" smtClean="0"/>
              <a:t>PoSH</a:t>
            </a:r>
            <a:endParaRPr lang="en-US" dirty="0" smtClean="0"/>
          </a:p>
          <a:p>
            <a:r>
              <a:rPr lang="en-US" dirty="0" smtClean="0"/>
              <a:t>Space Invaders</a:t>
            </a:r>
          </a:p>
          <a:p>
            <a:r>
              <a:rPr lang="en-US" dirty="0" smtClean="0"/>
              <a:t>Text to Speech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Giveaway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1676400"/>
            <a:ext cx="4631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Copies of PowerShell Analyzer – Final Version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3429000"/>
            <a:ext cx="66463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Using PowerShell of Course!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 err="1" smtClean="0"/>
              <a:t>gc</a:t>
            </a:r>
            <a:r>
              <a:rPr lang="en-US" dirty="0" smtClean="0"/>
              <a:t> names.txt)[(get-random -min 0 -max ((</a:t>
            </a:r>
            <a:r>
              <a:rPr lang="en-US" dirty="0" err="1" smtClean="0"/>
              <a:t>gc</a:t>
            </a:r>
            <a:r>
              <a:rPr lang="en-US" dirty="0" smtClean="0"/>
              <a:t> names.txt).Length-1))]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OR</a:t>
            </a:r>
          </a:p>
          <a:p>
            <a:endParaRPr lang="en-US" dirty="0" smtClean="0"/>
          </a:p>
          <a:p>
            <a:r>
              <a:rPr lang="en-US" dirty="0" smtClean="0"/>
              <a:t>(Get-Date).</a:t>
            </a:r>
            <a:r>
              <a:rPr lang="en-US" dirty="0" err="1" smtClean="0"/>
              <a:t>AddDays</a:t>
            </a:r>
            <a:r>
              <a:rPr lang="en-US" dirty="0" smtClean="0"/>
              <a:t>((get-random -min 1 -max 365))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PowerShell?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things to different people</a:t>
            </a:r>
          </a:p>
          <a:p>
            <a:r>
              <a:rPr lang="en-US" dirty="0" smtClean="0"/>
              <a:t>It’s a</a:t>
            </a:r>
          </a:p>
          <a:p>
            <a:pPr lvl="1"/>
            <a:r>
              <a:rPr lang="en-US" dirty="0" smtClean="0"/>
              <a:t>Shell</a:t>
            </a:r>
          </a:p>
          <a:p>
            <a:pPr lvl="1"/>
            <a:r>
              <a:rPr lang="en-US" dirty="0" smtClean="0"/>
              <a:t>Cool .bat file</a:t>
            </a:r>
          </a:p>
          <a:p>
            <a:pPr lvl="1"/>
            <a:r>
              <a:rPr lang="en-US" dirty="0" smtClean="0"/>
              <a:t>VBScript replacement</a:t>
            </a:r>
          </a:p>
          <a:p>
            <a:pPr lvl="1"/>
            <a:r>
              <a:rPr lang="en-US" dirty="0" err="1" smtClean="0"/>
              <a:t>Admin’s</a:t>
            </a:r>
            <a:r>
              <a:rPr lang="en-US" dirty="0" smtClean="0"/>
              <a:t> Best Friend</a:t>
            </a:r>
          </a:p>
          <a:p>
            <a:pPr lvl="1"/>
            <a:r>
              <a:rPr lang="en-US" dirty="0" smtClean="0"/>
              <a:t>Developer’s Best Friend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cmd.exe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441575"/>
            <a:ext cx="645795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 smtClean="0"/>
              <a:t>+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unix</a:t>
            </a:r>
            <a:r>
              <a:rPr lang="en-US" dirty="0" smtClean="0"/>
              <a:t> </a:t>
            </a:r>
            <a:r>
              <a:rPr lang="en-US" dirty="0" err="1" smtClean="0"/>
              <a:t>cmdline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4677" y="1784350"/>
            <a:ext cx="679184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 smtClean="0"/>
              <a:t>+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.net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936750"/>
            <a:ext cx="66484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2661</TotalTime>
  <Words>738</Words>
  <Application>Microsoft Office PowerPoint</Application>
  <PresentationFormat>On-screen Show (4:3)</PresentationFormat>
  <Paragraphs>187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Metro</vt:lpstr>
      <vt:lpstr>Introduction to PowerShell</vt:lpstr>
      <vt:lpstr>Points of Interest</vt:lpstr>
      <vt:lpstr>Introduction</vt:lpstr>
      <vt:lpstr>What is PowerShell? </vt:lpstr>
      <vt:lpstr>cmd.exe</vt:lpstr>
      <vt:lpstr>Slide 6</vt:lpstr>
      <vt:lpstr>unix cmdline</vt:lpstr>
      <vt:lpstr>Slide 8</vt:lpstr>
      <vt:lpstr>.net</vt:lpstr>
      <vt:lpstr>Slide 10</vt:lpstr>
      <vt:lpstr>An ugly, but powerful shell</vt:lpstr>
      <vt:lpstr>Getting Around</vt:lpstr>
      <vt:lpstr>Core Components</vt:lpstr>
      <vt:lpstr>PS&gt; Lets see that shell</vt:lpstr>
      <vt:lpstr>PoSH Basics</vt:lpstr>
      <vt:lpstr>PoSH Basics - Variables</vt:lpstr>
      <vt:lpstr>PS&gt; Lets see that shell</vt:lpstr>
      <vt:lpstr>Conditions and Flow Control</vt:lpstr>
      <vt:lpstr>More PoSH Basics: Pipeline</vt:lpstr>
      <vt:lpstr>The Most Useful Commands</vt:lpstr>
      <vt:lpstr>PS&gt; Lets see that shell</vt:lpstr>
      <vt:lpstr>Dealing with Output</vt:lpstr>
      <vt:lpstr>PS&gt; Lets see that shell</vt:lpstr>
      <vt:lpstr>Making yourself at ~</vt:lpstr>
      <vt:lpstr>PS&gt; Lets see that shell</vt:lpstr>
      <vt:lpstr>Not-So-Basic Syntax</vt:lpstr>
      <vt:lpstr>Pseudo-Reflection</vt:lpstr>
      <vt:lpstr>PS&gt; Lets see that shell</vt:lpstr>
      <vt:lpstr>LINQ and PowerShell</vt:lpstr>
      <vt:lpstr>Other Practical Uses</vt:lpstr>
      <vt:lpstr>Useful Projects</vt:lpstr>
      <vt:lpstr>Diversions</vt:lpstr>
      <vt:lpstr>Questions?</vt:lpstr>
      <vt:lpstr>Giveaway </vt:lpstr>
      <vt:lpstr>Thanks!</vt:lpstr>
    </vt:vector>
  </TitlesOfParts>
  <Company>Inetium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PowerShell</dc:title>
  <dc:creator>Neil Iversen</dc:creator>
  <cp:lastModifiedBy>Neil Iversen</cp:lastModifiedBy>
  <cp:revision>42</cp:revision>
  <dcterms:created xsi:type="dcterms:W3CDTF">2007-04-27T03:02:16Z</dcterms:created>
  <dcterms:modified xsi:type="dcterms:W3CDTF">2007-04-29T23:17:08Z</dcterms:modified>
</cp:coreProperties>
</file>