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2"/>
  </p:sldMasterIdLst>
  <p:notesMasterIdLst>
    <p:notesMasterId r:id="rId30"/>
  </p:notesMasterIdLst>
  <p:sldIdLst>
    <p:sldId id="256" r:id="rId3"/>
    <p:sldId id="257" r:id="rId4"/>
    <p:sldId id="258" r:id="rId5"/>
    <p:sldId id="290" r:id="rId6"/>
    <p:sldId id="259" r:id="rId7"/>
    <p:sldId id="260" r:id="rId8"/>
    <p:sldId id="364" r:id="rId9"/>
    <p:sldId id="460" r:id="rId10"/>
    <p:sldId id="456" r:id="rId11"/>
    <p:sldId id="457" r:id="rId12"/>
    <p:sldId id="393" r:id="rId13"/>
    <p:sldId id="458" r:id="rId14"/>
    <p:sldId id="459" r:id="rId15"/>
    <p:sldId id="461" r:id="rId16"/>
    <p:sldId id="462" r:id="rId17"/>
    <p:sldId id="455" r:id="rId18"/>
    <p:sldId id="463" r:id="rId19"/>
    <p:sldId id="465" r:id="rId20"/>
    <p:sldId id="466" r:id="rId21"/>
    <p:sldId id="467" r:id="rId22"/>
    <p:sldId id="394" r:id="rId23"/>
    <p:sldId id="468" r:id="rId24"/>
    <p:sldId id="469" r:id="rId25"/>
    <p:sldId id="470" r:id="rId26"/>
    <p:sldId id="450" r:id="rId27"/>
    <p:sldId id="452"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B7E7BDB-DD16-403B-B7A0-123401DA1EDD}">
          <p14:sldIdLst>
            <p14:sldId id="256"/>
            <p14:sldId id="257"/>
            <p14:sldId id="258"/>
            <p14:sldId id="290"/>
            <p14:sldId id="259"/>
            <p14:sldId id="260"/>
            <p14:sldId id="364"/>
            <p14:sldId id="460"/>
            <p14:sldId id="456"/>
            <p14:sldId id="457"/>
            <p14:sldId id="393"/>
            <p14:sldId id="458"/>
            <p14:sldId id="459"/>
            <p14:sldId id="461"/>
            <p14:sldId id="462"/>
            <p14:sldId id="455"/>
            <p14:sldId id="463"/>
            <p14:sldId id="465"/>
            <p14:sldId id="466"/>
            <p14:sldId id="467"/>
            <p14:sldId id="394"/>
            <p14:sldId id="468"/>
            <p14:sldId id="469"/>
            <p14:sldId id="470"/>
            <p14:sldId id="450"/>
          </p14:sldIdLst>
        </p14:section>
        <p14:section name="Untitled Section" id="{CC5A7CCA-67A6-481D-AD93-05BCE951498C}">
          <p14:sldIdLst>
            <p14:sldId id="452"/>
            <p14:sldId id="28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55" autoAdjust="0"/>
    <p:restoredTop sz="94622" autoAdjust="0"/>
  </p:normalViewPr>
  <p:slideViewPr>
    <p:cSldViewPr>
      <p:cViewPr varScale="1">
        <p:scale>
          <a:sx n="69" d="100"/>
          <a:sy n="69" d="100"/>
        </p:scale>
        <p:origin x="-102" y="-90"/>
      </p:cViewPr>
      <p:guideLst>
        <p:guide orient="horz" pos="2160"/>
        <p:guide pos="2880"/>
      </p:guideLst>
    </p:cSldViewPr>
  </p:slideViewPr>
  <p:outlineViewPr>
    <p:cViewPr>
      <p:scale>
        <a:sx n="33" d="100"/>
        <a:sy n="33" d="100"/>
      </p:scale>
      <p:origin x="0" y="27102"/>
    </p:cViewPr>
  </p:outlineViewPr>
  <p:notesTextViewPr>
    <p:cViewPr>
      <p:scale>
        <a:sx n="100" d="100"/>
        <a:sy n="100" d="100"/>
      </p:scale>
      <p:origin x="0" y="0"/>
    </p:cViewPr>
  </p:notesTextViewPr>
  <p:sorterViewPr>
    <p:cViewPr>
      <p:scale>
        <a:sx n="100" d="100"/>
        <a:sy n="100" d="100"/>
      </p:scale>
      <p:origin x="0" y="830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80E904-D582-4A3B-B1D6-F2AE0175FE98}" type="datetimeFigureOut">
              <a:rPr lang="en-US" smtClean="0"/>
              <a:pPr/>
              <a:t>12/10/2009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00D8E2-2825-4F4F-9C70-BF37A2F1EFEB}" type="slidenum">
              <a:rPr lang="en-US" smtClean="0"/>
              <a:pPr/>
              <a:t>‹#›</a:t>
            </a:fld>
            <a:endParaRPr lang="en-US"/>
          </a:p>
        </p:txBody>
      </p:sp>
    </p:spTree>
    <p:extLst>
      <p:ext uri="{BB962C8B-B14F-4D97-AF65-F5344CB8AC3E}">
        <p14:creationId xmlns:p14="http://schemas.microsoft.com/office/powerpoint/2010/main" val="3442982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ln>
            <a:solidFill>
              <a:srgbClr xmlns:mc="http://schemas.openxmlformats.org/markup-compatibility/2006" xmlns:a14="http://schemas.microsoft.com/office/drawing/2010/main" val="000000" mc:Ignorable=""/>
            </a:solidFill>
            <a:miter lim="800000"/>
            <a:headEnd/>
            <a:tailEnd/>
          </a:ln>
          <a:extLst>
            <a:ext uri="{909E8E84-426E-40DD-AFC4-6F175D3DCCD1}">
              <a14:hiddenFill xmlns:a14="http://schemas.microsoft.com/office/drawing/2010/main">
                <a:solidFill>
                  <a:srgbClr xmlns:mc="http://schemas.openxmlformats.org/markup-compatibility/2006" val="FFFFFF" mc:Ignorable=""/>
                </a:solidFill>
              </a14:hiddenFill>
            </a:ext>
            <a:ext uri="{53640926-AAD7-44D8-BBD7-CCE9431645EC}">
              <a14:shadowObscured xmlns:a14="http://schemas.microsoft.com/office/drawing/2010/main" val="1"/>
            </a:ext>
          </a:extLst>
        </p:spPr>
      </p:sp>
      <p:sp>
        <p:nvSpPr>
          <p:cNvPr id="74755" name="Notes Placeholder 2"/>
          <p:cNvSpPr>
            <a:spLocks noGrp="1"/>
          </p:cNvSpPr>
          <p:nvPr>
            <p:ph type="body" idx="1"/>
          </p:nvPr>
        </p:nvSpPr>
        <p:spPr bwMode="auto">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 uri="{53640926-AAD7-44D8-BBD7-CCE9431645EC}">
              <a14:shadowObscured xmlns:a14="http://schemas.microsoft.com/office/drawing/2010/main" val="1"/>
            </a:ext>
          </a:extLst>
        </p:spPr>
        <p:txBody>
          <a:bodyPr wrap="square" numCol="1" anchor="t" anchorCtr="0" compatLnSpc="1">
            <a:prstTxWarp prst="textNoShape">
              <a:avLst/>
            </a:prstTxWarp>
          </a:bodyPr>
          <a:lstStyle/>
          <a:p>
            <a:pPr>
              <a:spcBef>
                <a:spcPct val="0"/>
              </a:spcBef>
            </a:pPr>
            <a:endParaRPr lang="en-US"/>
          </a:p>
        </p:txBody>
      </p:sp>
      <p:sp>
        <p:nvSpPr>
          <p:cNvPr id="74756" name="Slide Number Placeholder 3"/>
          <p:cNvSpPr>
            <a:spLocks noGrp="1"/>
          </p:cNvSpPr>
          <p:nvPr>
            <p:ph type="sldNum" sz="quarter" idx="5"/>
          </p:nvPr>
        </p:nvSpPr>
        <p:spPr bwMode="auto">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 uri="{53640926-AAD7-44D8-BBD7-CCE9431645EC}">
              <a14:shadowObscured xmlns:a14="http://schemas.microsoft.com/office/drawing/2010/main" val="1"/>
            </a:ext>
          </a:extLst>
        </p:spPr>
        <p:txBody>
          <a:bodyPr wrap="square" numCol="1" anchorCtr="0" compatLnSpc="1">
            <a:prstTxWarp prst="textNoShape">
              <a:avLst/>
            </a:prstTxWarp>
          </a:bodyPr>
          <a:lstStyle>
            <a:lvl1pPr>
              <a:defRPr>
                <a:solidFill>
                  <a:schemeClr val="tx1"/>
                </a:solidFill>
                <a:latin typeface="Segoe UI" pitchFamily="34" charset="0"/>
              </a:defRPr>
            </a:lvl1pPr>
            <a:lvl2pPr marL="729057" indent="-280406">
              <a:defRPr>
                <a:solidFill>
                  <a:schemeClr val="tx1"/>
                </a:solidFill>
                <a:latin typeface="Segoe UI" pitchFamily="34" charset="0"/>
              </a:defRPr>
            </a:lvl2pPr>
            <a:lvl3pPr marL="1121626" indent="-224325">
              <a:defRPr>
                <a:solidFill>
                  <a:schemeClr val="tx1"/>
                </a:solidFill>
                <a:latin typeface="Segoe UI" pitchFamily="34" charset="0"/>
              </a:defRPr>
            </a:lvl3pPr>
            <a:lvl4pPr marL="1570276" indent="-224325">
              <a:defRPr>
                <a:solidFill>
                  <a:schemeClr val="tx1"/>
                </a:solidFill>
                <a:latin typeface="Segoe UI" pitchFamily="34" charset="0"/>
              </a:defRPr>
            </a:lvl4pPr>
            <a:lvl5pPr marL="2018927" indent="-224325">
              <a:defRPr>
                <a:solidFill>
                  <a:schemeClr val="tx1"/>
                </a:solidFill>
                <a:latin typeface="Segoe UI" pitchFamily="34" charset="0"/>
              </a:defRPr>
            </a:lvl5pPr>
            <a:lvl6pPr marL="2467577" indent="-224325" defTabSz="895743" fontAlgn="base">
              <a:spcBef>
                <a:spcPct val="0"/>
              </a:spcBef>
              <a:spcAft>
                <a:spcPct val="0"/>
              </a:spcAft>
              <a:defRPr>
                <a:solidFill>
                  <a:schemeClr val="tx1"/>
                </a:solidFill>
                <a:latin typeface="Segoe UI" pitchFamily="34" charset="0"/>
              </a:defRPr>
            </a:lvl6pPr>
            <a:lvl7pPr marL="2916227" indent="-224325" defTabSz="895743" fontAlgn="base">
              <a:spcBef>
                <a:spcPct val="0"/>
              </a:spcBef>
              <a:spcAft>
                <a:spcPct val="0"/>
              </a:spcAft>
              <a:defRPr>
                <a:solidFill>
                  <a:schemeClr val="tx1"/>
                </a:solidFill>
                <a:latin typeface="Segoe UI" pitchFamily="34" charset="0"/>
              </a:defRPr>
            </a:lvl7pPr>
            <a:lvl8pPr marL="3364878" indent="-224325" defTabSz="895743" fontAlgn="base">
              <a:spcBef>
                <a:spcPct val="0"/>
              </a:spcBef>
              <a:spcAft>
                <a:spcPct val="0"/>
              </a:spcAft>
              <a:defRPr>
                <a:solidFill>
                  <a:schemeClr val="tx1"/>
                </a:solidFill>
                <a:latin typeface="Segoe UI" pitchFamily="34" charset="0"/>
              </a:defRPr>
            </a:lvl8pPr>
            <a:lvl9pPr marL="3813528" indent="-224325" defTabSz="895743" fontAlgn="base">
              <a:spcBef>
                <a:spcPct val="0"/>
              </a:spcBef>
              <a:spcAft>
                <a:spcPct val="0"/>
              </a:spcAft>
              <a:defRPr>
                <a:solidFill>
                  <a:schemeClr val="tx1"/>
                </a:solidFill>
                <a:latin typeface="Segoe UI" pitchFamily="34" charset="0"/>
              </a:defRPr>
            </a:lvl9pPr>
          </a:lstStyle>
          <a:p>
            <a:pPr defTabSz="895743" fontAlgn="base">
              <a:spcBef>
                <a:spcPct val="0"/>
              </a:spcBef>
              <a:spcAft>
                <a:spcPct val="0"/>
              </a:spcAft>
            </a:pPr>
            <a:fld id="{00E87297-E00B-48ED-B1BC-B52DE4E92AE5}" type="slidenum">
              <a:rPr lang="en-US">
                <a:solidFill>
                  <a:srgbClr xmlns:mc="http://schemas.openxmlformats.org/markup-compatibility/2006" xmlns:a14="http://schemas.microsoft.com/office/drawing/2010/main" val="000000" mc:Ignorable=""/>
                </a:solidFill>
                <a:latin typeface="Calibri" pitchFamily="34" charset="0"/>
              </a:rPr>
              <a:pPr defTabSz="895743" fontAlgn="base">
                <a:spcBef>
                  <a:spcPct val="0"/>
                </a:spcBef>
                <a:spcAft>
                  <a:spcPct val="0"/>
                </a:spcAft>
              </a:pPr>
              <a:t>11</a:t>
            </a:fld>
            <a:endParaRPr lang="en-US" dirty="0">
              <a:solidFill>
                <a:srgbClr xmlns:mc="http://schemas.openxmlformats.org/markup-compatibility/2006" xmlns:a14="http://schemas.microsoft.com/office/drawing/2010/main" val="000000" mc:Ignorable=""/>
              </a:solidFill>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ln>
            <a:solidFill>
              <a:srgbClr xmlns:mc="http://schemas.openxmlformats.org/markup-compatibility/2006" xmlns:a14="http://schemas.microsoft.com/office/drawing/2010/main" val="000000" mc:Ignorable=""/>
            </a:solidFill>
            <a:miter lim="800000"/>
            <a:headEnd/>
            <a:tailEnd/>
          </a:ln>
          <a:extLst>
            <a:ext uri="{909E8E84-426E-40DD-AFC4-6F175D3DCCD1}">
              <a14:hiddenFill xmlns:a14="http://schemas.microsoft.com/office/drawing/2010/main">
                <a:solidFill>
                  <a:srgbClr xmlns:mc="http://schemas.openxmlformats.org/markup-compatibility/2006" val="FFFFFF" mc:Ignorable=""/>
                </a:solidFill>
              </a14:hiddenFill>
            </a:ext>
            <a:ext uri="{53640926-AAD7-44D8-BBD7-CCE9431645EC}">
              <a14:shadowObscured xmlns:a14="http://schemas.microsoft.com/office/drawing/2010/main" val="1"/>
            </a:ext>
          </a:extLst>
        </p:spPr>
      </p:sp>
      <p:sp>
        <p:nvSpPr>
          <p:cNvPr id="75779" name="Notes Placeholder 2"/>
          <p:cNvSpPr>
            <a:spLocks noGrp="1"/>
          </p:cNvSpPr>
          <p:nvPr>
            <p:ph type="body" idx="1"/>
          </p:nvPr>
        </p:nvSpPr>
        <p:spPr bwMode="auto">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 uri="{53640926-AAD7-44D8-BBD7-CCE9431645EC}">
              <a14:shadowObscured xmlns:a14="http://schemas.microsoft.com/office/drawing/2010/main" val="1"/>
            </a:ext>
          </a:extLst>
        </p:spPr>
        <p:txBody>
          <a:bodyPr wrap="square" numCol="1" anchor="t" anchorCtr="0" compatLnSpc="1">
            <a:prstTxWarp prst="textNoShape">
              <a:avLst/>
            </a:prstTxWarp>
          </a:bodyPr>
          <a:lstStyle/>
          <a:p>
            <a:pPr>
              <a:spcBef>
                <a:spcPct val="0"/>
              </a:spcBef>
            </a:pPr>
            <a:endParaRPr lang="en-US"/>
          </a:p>
        </p:txBody>
      </p:sp>
      <p:sp>
        <p:nvSpPr>
          <p:cNvPr id="75780" name="Date Placeholder 4"/>
          <p:cNvSpPr>
            <a:spLocks noGrp="1"/>
          </p:cNvSpPr>
          <p:nvPr>
            <p:ph type="dt" sz="quarter" idx="1"/>
          </p:nvPr>
        </p:nvSpPr>
        <p:spPr bwMode="auto">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 uri="{53640926-AAD7-44D8-BBD7-CCE9431645EC}">
              <a14:shadowObscured xmlns:a14="http://schemas.microsoft.com/office/drawing/2010/main" val="1"/>
            </a:ext>
          </a:extLst>
        </p:spPr>
        <p:txBody>
          <a:bodyPr wrap="square" numCol="1" anchor="t" anchorCtr="0" compatLnSpc="1">
            <a:prstTxWarp prst="textNoShape">
              <a:avLst/>
            </a:prstTxWarp>
          </a:bodyPr>
          <a:lstStyle>
            <a:lvl1pPr>
              <a:defRPr>
                <a:solidFill>
                  <a:schemeClr val="tx1"/>
                </a:solidFill>
                <a:latin typeface="Segoe UI" pitchFamily="34" charset="0"/>
              </a:defRPr>
            </a:lvl1pPr>
            <a:lvl2pPr marL="729057" indent="-280406">
              <a:defRPr>
                <a:solidFill>
                  <a:schemeClr val="tx1"/>
                </a:solidFill>
                <a:latin typeface="Segoe UI" pitchFamily="34" charset="0"/>
              </a:defRPr>
            </a:lvl2pPr>
            <a:lvl3pPr marL="1121626" indent="-224325">
              <a:defRPr>
                <a:solidFill>
                  <a:schemeClr val="tx1"/>
                </a:solidFill>
                <a:latin typeface="Segoe UI" pitchFamily="34" charset="0"/>
              </a:defRPr>
            </a:lvl3pPr>
            <a:lvl4pPr marL="1570276" indent="-224325">
              <a:defRPr>
                <a:solidFill>
                  <a:schemeClr val="tx1"/>
                </a:solidFill>
                <a:latin typeface="Segoe UI" pitchFamily="34" charset="0"/>
              </a:defRPr>
            </a:lvl4pPr>
            <a:lvl5pPr marL="2018927" indent="-224325">
              <a:defRPr>
                <a:solidFill>
                  <a:schemeClr val="tx1"/>
                </a:solidFill>
                <a:latin typeface="Segoe UI" pitchFamily="34" charset="0"/>
              </a:defRPr>
            </a:lvl5pPr>
            <a:lvl6pPr marL="2467577" indent="-224325" defTabSz="895743" fontAlgn="base">
              <a:spcBef>
                <a:spcPct val="0"/>
              </a:spcBef>
              <a:spcAft>
                <a:spcPct val="0"/>
              </a:spcAft>
              <a:defRPr>
                <a:solidFill>
                  <a:schemeClr val="tx1"/>
                </a:solidFill>
                <a:latin typeface="Segoe UI" pitchFamily="34" charset="0"/>
              </a:defRPr>
            </a:lvl6pPr>
            <a:lvl7pPr marL="2916227" indent="-224325" defTabSz="895743" fontAlgn="base">
              <a:spcBef>
                <a:spcPct val="0"/>
              </a:spcBef>
              <a:spcAft>
                <a:spcPct val="0"/>
              </a:spcAft>
              <a:defRPr>
                <a:solidFill>
                  <a:schemeClr val="tx1"/>
                </a:solidFill>
                <a:latin typeface="Segoe UI" pitchFamily="34" charset="0"/>
              </a:defRPr>
            </a:lvl7pPr>
            <a:lvl8pPr marL="3364878" indent="-224325" defTabSz="895743" fontAlgn="base">
              <a:spcBef>
                <a:spcPct val="0"/>
              </a:spcBef>
              <a:spcAft>
                <a:spcPct val="0"/>
              </a:spcAft>
              <a:defRPr>
                <a:solidFill>
                  <a:schemeClr val="tx1"/>
                </a:solidFill>
                <a:latin typeface="Segoe UI" pitchFamily="34" charset="0"/>
              </a:defRPr>
            </a:lvl8pPr>
            <a:lvl9pPr marL="3813528" indent="-224325" defTabSz="895743" fontAlgn="base">
              <a:spcBef>
                <a:spcPct val="0"/>
              </a:spcBef>
              <a:spcAft>
                <a:spcPct val="0"/>
              </a:spcAft>
              <a:defRPr>
                <a:solidFill>
                  <a:schemeClr val="tx1"/>
                </a:solidFill>
                <a:latin typeface="Segoe UI" pitchFamily="34" charset="0"/>
              </a:defRPr>
            </a:lvl9pPr>
          </a:lstStyle>
          <a:p>
            <a:pPr defTabSz="895743" fontAlgn="base">
              <a:spcBef>
                <a:spcPct val="0"/>
              </a:spcBef>
              <a:spcAft>
                <a:spcPct val="0"/>
              </a:spcAft>
            </a:pPr>
            <a:fld id="{701F4C07-7F7D-464E-BCC9-F88DB6C41FD7}" type="datetime1">
              <a:rPr lang="en-US">
                <a:solidFill>
                  <a:srgbClr xmlns:mc="http://schemas.openxmlformats.org/markup-compatibility/2006" xmlns:a14="http://schemas.microsoft.com/office/drawing/2010/main" val="000000" mc:Ignorable=""/>
                </a:solidFill>
                <a:latin typeface="Calibri" pitchFamily="34" charset="0"/>
              </a:rPr>
              <a:pPr defTabSz="895743" fontAlgn="base">
                <a:spcBef>
                  <a:spcPct val="0"/>
                </a:spcBef>
                <a:spcAft>
                  <a:spcPct val="0"/>
                </a:spcAft>
              </a:pPr>
              <a:t>12/10/2009</a:t>
            </a:fld>
            <a:endParaRPr lang="en-US" dirty="0">
              <a:solidFill>
                <a:srgbClr xmlns:mc="http://schemas.openxmlformats.org/markup-compatibility/2006" xmlns:a14="http://schemas.microsoft.com/office/drawing/2010/main" val="000000" mc:Ignorable=""/>
              </a:solidFill>
              <a:latin typeface="Calibri" pitchFamily="34" charset="0"/>
            </a:endParaRPr>
          </a:p>
        </p:txBody>
      </p:sp>
      <p:sp>
        <p:nvSpPr>
          <p:cNvPr id="75781" name="Slide Number Placeholder 5"/>
          <p:cNvSpPr>
            <a:spLocks noGrp="1"/>
          </p:cNvSpPr>
          <p:nvPr>
            <p:ph type="sldNum" sz="quarter" idx="5"/>
          </p:nvPr>
        </p:nvSpPr>
        <p:spPr bwMode="auto">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 uri="{53640926-AAD7-44D8-BBD7-CCE9431645EC}">
              <a14:shadowObscured xmlns:a14="http://schemas.microsoft.com/office/drawing/2010/main" val="1"/>
            </a:ext>
          </a:extLst>
        </p:spPr>
        <p:txBody>
          <a:bodyPr wrap="square" numCol="1" anchorCtr="0" compatLnSpc="1">
            <a:prstTxWarp prst="textNoShape">
              <a:avLst/>
            </a:prstTxWarp>
          </a:bodyPr>
          <a:lstStyle>
            <a:lvl1pPr>
              <a:defRPr>
                <a:solidFill>
                  <a:schemeClr val="tx1"/>
                </a:solidFill>
                <a:latin typeface="Segoe UI" pitchFamily="34" charset="0"/>
              </a:defRPr>
            </a:lvl1pPr>
            <a:lvl2pPr marL="729057" indent="-280406">
              <a:defRPr>
                <a:solidFill>
                  <a:schemeClr val="tx1"/>
                </a:solidFill>
                <a:latin typeface="Segoe UI" pitchFamily="34" charset="0"/>
              </a:defRPr>
            </a:lvl2pPr>
            <a:lvl3pPr marL="1121626" indent="-224325">
              <a:defRPr>
                <a:solidFill>
                  <a:schemeClr val="tx1"/>
                </a:solidFill>
                <a:latin typeface="Segoe UI" pitchFamily="34" charset="0"/>
              </a:defRPr>
            </a:lvl3pPr>
            <a:lvl4pPr marL="1570276" indent="-224325">
              <a:defRPr>
                <a:solidFill>
                  <a:schemeClr val="tx1"/>
                </a:solidFill>
                <a:latin typeface="Segoe UI" pitchFamily="34" charset="0"/>
              </a:defRPr>
            </a:lvl4pPr>
            <a:lvl5pPr marL="2018927" indent="-224325">
              <a:defRPr>
                <a:solidFill>
                  <a:schemeClr val="tx1"/>
                </a:solidFill>
                <a:latin typeface="Segoe UI" pitchFamily="34" charset="0"/>
              </a:defRPr>
            </a:lvl5pPr>
            <a:lvl6pPr marL="2467577" indent="-224325" defTabSz="895743" fontAlgn="base">
              <a:spcBef>
                <a:spcPct val="0"/>
              </a:spcBef>
              <a:spcAft>
                <a:spcPct val="0"/>
              </a:spcAft>
              <a:defRPr>
                <a:solidFill>
                  <a:schemeClr val="tx1"/>
                </a:solidFill>
                <a:latin typeface="Segoe UI" pitchFamily="34" charset="0"/>
              </a:defRPr>
            </a:lvl6pPr>
            <a:lvl7pPr marL="2916227" indent="-224325" defTabSz="895743" fontAlgn="base">
              <a:spcBef>
                <a:spcPct val="0"/>
              </a:spcBef>
              <a:spcAft>
                <a:spcPct val="0"/>
              </a:spcAft>
              <a:defRPr>
                <a:solidFill>
                  <a:schemeClr val="tx1"/>
                </a:solidFill>
                <a:latin typeface="Segoe UI" pitchFamily="34" charset="0"/>
              </a:defRPr>
            </a:lvl7pPr>
            <a:lvl8pPr marL="3364878" indent="-224325" defTabSz="895743" fontAlgn="base">
              <a:spcBef>
                <a:spcPct val="0"/>
              </a:spcBef>
              <a:spcAft>
                <a:spcPct val="0"/>
              </a:spcAft>
              <a:defRPr>
                <a:solidFill>
                  <a:schemeClr val="tx1"/>
                </a:solidFill>
                <a:latin typeface="Segoe UI" pitchFamily="34" charset="0"/>
              </a:defRPr>
            </a:lvl8pPr>
            <a:lvl9pPr marL="3813528" indent="-224325" defTabSz="895743" fontAlgn="base">
              <a:spcBef>
                <a:spcPct val="0"/>
              </a:spcBef>
              <a:spcAft>
                <a:spcPct val="0"/>
              </a:spcAft>
              <a:defRPr>
                <a:solidFill>
                  <a:schemeClr val="tx1"/>
                </a:solidFill>
                <a:latin typeface="Segoe UI" pitchFamily="34" charset="0"/>
              </a:defRPr>
            </a:lvl9pPr>
          </a:lstStyle>
          <a:p>
            <a:pPr defTabSz="895743" fontAlgn="base">
              <a:spcBef>
                <a:spcPct val="0"/>
              </a:spcBef>
              <a:spcAft>
                <a:spcPct val="0"/>
              </a:spcAft>
            </a:pPr>
            <a:fld id="{206F031A-D23D-4ACC-8852-5E6452236A55}" type="slidenum">
              <a:rPr lang="en-US">
                <a:solidFill>
                  <a:srgbClr xmlns:mc="http://schemas.openxmlformats.org/markup-compatibility/2006" xmlns:a14="http://schemas.microsoft.com/office/drawing/2010/main" val="000000" mc:Ignorable=""/>
                </a:solidFill>
                <a:latin typeface="Calibri" pitchFamily="34" charset="0"/>
              </a:rPr>
              <a:pPr defTabSz="895743" fontAlgn="base">
                <a:spcBef>
                  <a:spcPct val="0"/>
                </a:spcBef>
                <a:spcAft>
                  <a:spcPct val="0"/>
                </a:spcAft>
              </a:pPr>
              <a:t>21</a:t>
            </a:fld>
            <a:endParaRPr lang="en-US" dirty="0">
              <a:solidFill>
                <a:srgbClr xmlns:mc="http://schemas.openxmlformats.org/markup-compatibility/2006" xmlns:a14="http://schemas.microsoft.com/office/drawing/2010/main" val="000000" mc:Ignorable=""/>
              </a:solidFill>
              <a:latin typeface="Calibri" pitchFamily="34" charset="0"/>
            </a:endParaRPr>
          </a:p>
        </p:txBody>
      </p:sp>
      <p:sp>
        <p:nvSpPr>
          <p:cNvPr id="75782" name="Footer Placeholder 6"/>
          <p:cNvSpPr>
            <a:spLocks noGrp="1"/>
          </p:cNvSpPr>
          <p:nvPr>
            <p:ph type="ftr" sz="quarter" idx="4"/>
          </p:nvPr>
        </p:nvSpPr>
        <p:spPr bwMode="auto">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 uri="{53640926-AAD7-44D8-BBD7-CCE9431645EC}">
              <a14:shadowObscured xmlns:a14="http://schemas.microsoft.com/office/drawing/2010/main" val="1"/>
            </a:ext>
          </a:extLst>
        </p:spPr>
        <p:txBody>
          <a:bodyPr wrap="square" numCol="1" anchorCtr="0" compatLnSpc="1">
            <a:prstTxWarp prst="textNoShape">
              <a:avLst/>
            </a:prstTxWarp>
          </a:bodyPr>
          <a:lstStyle>
            <a:lvl1pPr>
              <a:defRPr>
                <a:solidFill>
                  <a:schemeClr val="tx1"/>
                </a:solidFill>
                <a:latin typeface="Segoe UI" pitchFamily="34" charset="0"/>
              </a:defRPr>
            </a:lvl1pPr>
            <a:lvl2pPr marL="729057" indent="-280406">
              <a:defRPr>
                <a:solidFill>
                  <a:schemeClr val="tx1"/>
                </a:solidFill>
                <a:latin typeface="Segoe UI" pitchFamily="34" charset="0"/>
              </a:defRPr>
            </a:lvl2pPr>
            <a:lvl3pPr marL="1121626" indent="-224325">
              <a:defRPr>
                <a:solidFill>
                  <a:schemeClr val="tx1"/>
                </a:solidFill>
                <a:latin typeface="Segoe UI" pitchFamily="34" charset="0"/>
              </a:defRPr>
            </a:lvl3pPr>
            <a:lvl4pPr marL="1570276" indent="-224325">
              <a:defRPr>
                <a:solidFill>
                  <a:schemeClr val="tx1"/>
                </a:solidFill>
                <a:latin typeface="Segoe UI" pitchFamily="34" charset="0"/>
              </a:defRPr>
            </a:lvl4pPr>
            <a:lvl5pPr marL="2018927" indent="-224325">
              <a:defRPr>
                <a:solidFill>
                  <a:schemeClr val="tx1"/>
                </a:solidFill>
                <a:latin typeface="Segoe UI" pitchFamily="34" charset="0"/>
              </a:defRPr>
            </a:lvl5pPr>
            <a:lvl6pPr marL="2467577" indent="-224325" defTabSz="895743" fontAlgn="base">
              <a:spcBef>
                <a:spcPct val="0"/>
              </a:spcBef>
              <a:spcAft>
                <a:spcPct val="0"/>
              </a:spcAft>
              <a:defRPr>
                <a:solidFill>
                  <a:schemeClr val="tx1"/>
                </a:solidFill>
                <a:latin typeface="Segoe UI" pitchFamily="34" charset="0"/>
              </a:defRPr>
            </a:lvl6pPr>
            <a:lvl7pPr marL="2916227" indent="-224325" defTabSz="895743" fontAlgn="base">
              <a:spcBef>
                <a:spcPct val="0"/>
              </a:spcBef>
              <a:spcAft>
                <a:spcPct val="0"/>
              </a:spcAft>
              <a:defRPr>
                <a:solidFill>
                  <a:schemeClr val="tx1"/>
                </a:solidFill>
                <a:latin typeface="Segoe UI" pitchFamily="34" charset="0"/>
              </a:defRPr>
            </a:lvl7pPr>
            <a:lvl8pPr marL="3364878" indent="-224325" defTabSz="895743" fontAlgn="base">
              <a:spcBef>
                <a:spcPct val="0"/>
              </a:spcBef>
              <a:spcAft>
                <a:spcPct val="0"/>
              </a:spcAft>
              <a:defRPr>
                <a:solidFill>
                  <a:schemeClr val="tx1"/>
                </a:solidFill>
                <a:latin typeface="Segoe UI" pitchFamily="34" charset="0"/>
              </a:defRPr>
            </a:lvl8pPr>
            <a:lvl9pPr marL="3813528" indent="-224325" defTabSz="895743" fontAlgn="base">
              <a:spcBef>
                <a:spcPct val="0"/>
              </a:spcBef>
              <a:spcAft>
                <a:spcPct val="0"/>
              </a:spcAft>
              <a:defRPr>
                <a:solidFill>
                  <a:schemeClr val="tx1"/>
                </a:solidFill>
                <a:latin typeface="Segoe UI" pitchFamily="34" charset="0"/>
              </a:defRPr>
            </a:lvl9pPr>
          </a:lstStyle>
          <a:p>
            <a:pPr defTabSz="895743" fontAlgn="base">
              <a:spcBef>
                <a:spcPct val="0"/>
              </a:spcBef>
              <a:spcAft>
                <a:spcPct val="0"/>
              </a:spcAft>
            </a:pPr>
            <a:r>
              <a:rPr lang="en-US" dirty="0">
                <a:solidFill>
                  <a:srgbClr xmlns:mc="http://schemas.openxmlformats.org/markup-compatibility/2006" xmlns:a14="http://schemas.microsoft.com/office/drawing/2010/main" val="000000" mc:Ignorable=""/>
                </a:solidFill>
                <a:latin typeface="Calibri" pitchFamily="34" charset="0"/>
              </a:rPr>
              <a:t>© 2009 Microsoft Corporation. All rights reserved. Microsoft, Windows, Windows Vista and other product names are or may be registered trademarks and/or trademarks in the U.S. and/or other countries.</a:t>
            </a:r>
          </a:p>
          <a:p>
            <a:pPr defTabSz="895743" fontAlgn="base">
              <a:spcBef>
                <a:spcPct val="0"/>
              </a:spcBef>
              <a:spcAft>
                <a:spcPct val="0"/>
              </a:spcAft>
            </a:pPr>
            <a:r>
              <a:rPr lang="en-US" dirty="0">
                <a:solidFill>
                  <a:srgbClr xmlns:mc="http://schemas.openxmlformats.org/markup-compatibility/2006" xmlns:a14="http://schemas.microsoft.com/office/drawing/2010/main" val="000000" mc:Ignorable=""/>
                </a:solidFill>
                <a:latin typeface="Calibr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xmlns:mc="http://schemas.openxmlformats.org/markup-compatibility/2006" xmlns:a14="http://schemas.microsoft.com/office/drawing/2010/main" val="000000" mc:Ignorable=""/>
                </a:solidFill>
                <a:latin typeface="Calibri" pitchFamily="34" charset="0"/>
              </a:rPr>
            </a:br>
            <a:r>
              <a:rPr lang="en-US" dirty="0">
                <a:solidFill>
                  <a:srgbClr xmlns:mc="http://schemas.openxmlformats.org/markup-compatibility/2006" xmlns:a14="http://schemas.microsoft.com/office/drawing/2010/main" val="000000" mc:Ignorable=""/>
                </a:solidFill>
                <a:latin typeface="Calibri" pitchFamily="34" charset="0"/>
              </a:rPr>
              <a:t>MICROSOFT MAKES NO WARRANTIES, EXPRESS, IMPLIED OR STATUTORY, AS TO THE INFORMATION IN THIS PRESENTATION.</a:t>
            </a:r>
          </a:p>
        </p:txBody>
      </p:sp>
      <p:sp>
        <p:nvSpPr>
          <p:cNvPr id="75783" name="Header Placeholder 7"/>
          <p:cNvSpPr>
            <a:spLocks noGrp="1"/>
          </p:cNvSpPr>
          <p:nvPr>
            <p:ph type="hdr" sz="quarter"/>
          </p:nvPr>
        </p:nvSpPr>
        <p:spPr bwMode="auto">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 uri="{53640926-AAD7-44D8-BBD7-CCE9431645EC}">
              <a14:shadowObscured xmlns:a14="http://schemas.microsoft.com/office/drawing/2010/main" val="1"/>
            </a:ext>
          </a:extLst>
        </p:spPr>
        <p:txBody>
          <a:bodyPr wrap="square" numCol="1" anchor="t" anchorCtr="0" compatLnSpc="1">
            <a:prstTxWarp prst="textNoShape">
              <a:avLst/>
            </a:prstTxWarp>
          </a:bodyPr>
          <a:lstStyle>
            <a:lvl1pPr>
              <a:defRPr>
                <a:solidFill>
                  <a:schemeClr val="tx1"/>
                </a:solidFill>
                <a:latin typeface="Segoe UI" pitchFamily="34" charset="0"/>
              </a:defRPr>
            </a:lvl1pPr>
            <a:lvl2pPr marL="729057" indent="-280406">
              <a:defRPr>
                <a:solidFill>
                  <a:schemeClr val="tx1"/>
                </a:solidFill>
                <a:latin typeface="Segoe UI" pitchFamily="34" charset="0"/>
              </a:defRPr>
            </a:lvl2pPr>
            <a:lvl3pPr marL="1121626" indent="-224325">
              <a:defRPr>
                <a:solidFill>
                  <a:schemeClr val="tx1"/>
                </a:solidFill>
                <a:latin typeface="Segoe UI" pitchFamily="34" charset="0"/>
              </a:defRPr>
            </a:lvl3pPr>
            <a:lvl4pPr marL="1570276" indent="-224325">
              <a:defRPr>
                <a:solidFill>
                  <a:schemeClr val="tx1"/>
                </a:solidFill>
                <a:latin typeface="Segoe UI" pitchFamily="34" charset="0"/>
              </a:defRPr>
            </a:lvl4pPr>
            <a:lvl5pPr marL="2018927" indent="-224325">
              <a:defRPr>
                <a:solidFill>
                  <a:schemeClr val="tx1"/>
                </a:solidFill>
                <a:latin typeface="Segoe UI" pitchFamily="34" charset="0"/>
              </a:defRPr>
            </a:lvl5pPr>
            <a:lvl6pPr marL="2467577" indent="-224325" defTabSz="895743" fontAlgn="base">
              <a:spcBef>
                <a:spcPct val="0"/>
              </a:spcBef>
              <a:spcAft>
                <a:spcPct val="0"/>
              </a:spcAft>
              <a:defRPr>
                <a:solidFill>
                  <a:schemeClr val="tx1"/>
                </a:solidFill>
                <a:latin typeface="Segoe UI" pitchFamily="34" charset="0"/>
              </a:defRPr>
            </a:lvl6pPr>
            <a:lvl7pPr marL="2916227" indent="-224325" defTabSz="895743" fontAlgn="base">
              <a:spcBef>
                <a:spcPct val="0"/>
              </a:spcBef>
              <a:spcAft>
                <a:spcPct val="0"/>
              </a:spcAft>
              <a:defRPr>
                <a:solidFill>
                  <a:schemeClr val="tx1"/>
                </a:solidFill>
                <a:latin typeface="Segoe UI" pitchFamily="34" charset="0"/>
              </a:defRPr>
            </a:lvl7pPr>
            <a:lvl8pPr marL="3364878" indent="-224325" defTabSz="895743" fontAlgn="base">
              <a:spcBef>
                <a:spcPct val="0"/>
              </a:spcBef>
              <a:spcAft>
                <a:spcPct val="0"/>
              </a:spcAft>
              <a:defRPr>
                <a:solidFill>
                  <a:schemeClr val="tx1"/>
                </a:solidFill>
                <a:latin typeface="Segoe UI" pitchFamily="34" charset="0"/>
              </a:defRPr>
            </a:lvl8pPr>
            <a:lvl9pPr marL="3813528" indent="-224325" defTabSz="895743" fontAlgn="base">
              <a:spcBef>
                <a:spcPct val="0"/>
              </a:spcBef>
              <a:spcAft>
                <a:spcPct val="0"/>
              </a:spcAft>
              <a:defRPr>
                <a:solidFill>
                  <a:schemeClr val="tx1"/>
                </a:solidFill>
                <a:latin typeface="Segoe UI" pitchFamily="34" charset="0"/>
              </a:defRPr>
            </a:lvl9pPr>
          </a:lstStyle>
          <a:p>
            <a:pPr defTabSz="895743" fontAlgn="base">
              <a:spcBef>
                <a:spcPct val="0"/>
              </a:spcBef>
              <a:spcAft>
                <a:spcPct val="0"/>
              </a:spcAft>
            </a:pPr>
            <a:r>
              <a:rPr lang="en-US" dirty="0">
                <a:solidFill>
                  <a:srgbClr xmlns:mc="http://schemas.openxmlformats.org/markup-compatibility/2006" xmlns:a14="http://schemas.microsoft.com/office/drawing/2010/main" val="000000" mc:Ignorable=""/>
                </a:solidFill>
                <a:latin typeface="Calibri" pitchFamily="34" charset="0"/>
              </a:rPr>
              <a:t>Microsoft SharePoint Conference 2009</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ln>
            <a:solidFill>
              <a:srgbClr xmlns:mc="http://schemas.openxmlformats.org/markup-compatibility/2006" xmlns:a14="http://schemas.microsoft.com/office/drawing/2010/main" val="000000" mc:Ignorable=""/>
            </a:solidFill>
            <a:miter lim="800000"/>
            <a:headEnd/>
            <a:tailEnd/>
          </a:ln>
          <a:extLst>
            <a:ext uri="{909E8E84-426E-40DD-AFC4-6F175D3DCCD1}">
              <a14:hiddenFill xmlns:a14="http://schemas.microsoft.com/office/drawing/2010/main">
                <a:solidFill>
                  <a:srgbClr xmlns:mc="http://schemas.openxmlformats.org/markup-compatibility/2006" val="FFFFFF" mc:Ignorable=""/>
                </a:solidFill>
              </a14:hiddenFill>
            </a:ext>
            <a:ext uri="{53640926-AAD7-44D8-BBD7-CCE9431645EC}">
              <a14:shadowObscured xmlns:a14="http://schemas.microsoft.com/office/drawing/2010/main" val="1"/>
            </a:ext>
          </a:extLst>
        </p:spPr>
      </p:sp>
      <p:sp>
        <p:nvSpPr>
          <p:cNvPr id="75779" name="Notes Placeholder 2"/>
          <p:cNvSpPr>
            <a:spLocks noGrp="1"/>
          </p:cNvSpPr>
          <p:nvPr>
            <p:ph type="body" idx="1"/>
          </p:nvPr>
        </p:nvSpPr>
        <p:spPr bwMode="auto">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 uri="{53640926-AAD7-44D8-BBD7-CCE9431645EC}">
              <a14:shadowObscured xmlns:a14="http://schemas.microsoft.com/office/drawing/2010/main" val="1"/>
            </a:ext>
          </a:extLst>
        </p:spPr>
        <p:txBody>
          <a:bodyPr wrap="square" numCol="1" anchor="t" anchorCtr="0" compatLnSpc="1">
            <a:prstTxWarp prst="textNoShape">
              <a:avLst/>
            </a:prstTxWarp>
          </a:bodyPr>
          <a:lstStyle/>
          <a:p>
            <a:pPr>
              <a:spcBef>
                <a:spcPct val="0"/>
              </a:spcBef>
            </a:pPr>
            <a:endParaRPr lang="en-US"/>
          </a:p>
        </p:txBody>
      </p:sp>
      <p:sp>
        <p:nvSpPr>
          <p:cNvPr id="75780" name="Date Placeholder 4"/>
          <p:cNvSpPr>
            <a:spLocks noGrp="1"/>
          </p:cNvSpPr>
          <p:nvPr>
            <p:ph type="dt" sz="quarter" idx="1"/>
          </p:nvPr>
        </p:nvSpPr>
        <p:spPr bwMode="auto">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 uri="{53640926-AAD7-44D8-BBD7-CCE9431645EC}">
              <a14:shadowObscured xmlns:a14="http://schemas.microsoft.com/office/drawing/2010/main" val="1"/>
            </a:ext>
          </a:extLst>
        </p:spPr>
        <p:txBody>
          <a:bodyPr wrap="square" numCol="1" anchor="t" anchorCtr="0" compatLnSpc="1">
            <a:prstTxWarp prst="textNoShape">
              <a:avLst/>
            </a:prstTxWarp>
          </a:bodyPr>
          <a:lstStyle>
            <a:lvl1pPr>
              <a:defRPr>
                <a:solidFill>
                  <a:schemeClr val="tx1"/>
                </a:solidFill>
                <a:latin typeface="Segoe UI" pitchFamily="34" charset="0"/>
              </a:defRPr>
            </a:lvl1pPr>
            <a:lvl2pPr marL="729057" indent="-280406">
              <a:defRPr>
                <a:solidFill>
                  <a:schemeClr val="tx1"/>
                </a:solidFill>
                <a:latin typeface="Segoe UI" pitchFamily="34" charset="0"/>
              </a:defRPr>
            </a:lvl2pPr>
            <a:lvl3pPr marL="1121626" indent="-224325">
              <a:defRPr>
                <a:solidFill>
                  <a:schemeClr val="tx1"/>
                </a:solidFill>
                <a:latin typeface="Segoe UI" pitchFamily="34" charset="0"/>
              </a:defRPr>
            </a:lvl3pPr>
            <a:lvl4pPr marL="1570276" indent="-224325">
              <a:defRPr>
                <a:solidFill>
                  <a:schemeClr val="tx1"/>
                </a:solidFill>
                <a:latin typeface="Segoe UI" pitchFamily="34" charset="0"/>
              </a:defRPr>
            </a:lvl4pPr>
            <a:lvl5pPr marL="2018927" indent="-224325">
              <a:defRPr>
                <a:solidFill>
                  <a:schemeClr val="tx1"/>
                </a:solidFill>
                <a:latin typeface="Segoe UI" pitchFamily="34" charset="0"/>
              </a:defRPr>
            </a:lvl5pPr>
            <a:lvl6pPr marL="2467577" indent="-224325" defTabSz="895743" fontAlgn="base">
              <a:spcBef>
                <a:spcPct val="0"/>
              </a:spcBef>
              <a:spcAft>
                <a:spcPct val="0"/>
              </a:spcAft>
              <a:defRPr>
                <a:solidFill>
                  <a:schemeClr val="tx1"/>
                </a:solidFill>
                <a:latin typeface="Segoe UI" pitchFamily="34" charset="0"/>
              </a:defRPr>
            </a:lvl6pPr>
            <a:lvl7pPr marL="2916227" indent="-224325" defTabSz="895743" fontAlgn="base">
              <a:spcBef>
                <a:spcPct val="0"/>
              </a:spcBef>
              <a:spcAft>
                <a:spcPct val="0"/>
              </a:spcAft>
              <a:defRPr>
                <a:solidFill>
                  <a:schemeClr val="tx1"/>
                </a:solidFill>
                <a:latin typeface="Segoe UI" pitchFamily="34" charset="0"/>
              </a:defRPr>
            </a:lvl7pPr>
            <a:lvl8pPr marL="3364878" indent="-224325" defTabSz="895743" fontAlgn="base">
              <a:spcBef>
                <a:spcPct val="0"/>
              </a:spcBef>
              <a:spcAft>
                <a:spcPct val="0"/>
              </a:spcAft>
              <a:defRPr>
                <a:solidFill>
                  <a:schemeClr val="tx1"/>
                </a:solidFill>
                <a:latin typeface="Segoe UI" pitchFamily="34" charset="0"/>
              </a:defRPr>
            </a:lvl8pPr>
            <a:lvl9pPr marL="3813528" indent="-224325" defTabSz="895743" fontAlgn="base">
              <a:spcBef>
                <a:spcPct val="0"/>
              </a:spcBef>
              <a:spcAft>
                <a:spcPct val="0"/>
              </a:spcAft>
              <a:defRPr>
                <a:solidFill>
                  <a:schemeClr val="tx1"/>
                </a:solidFill>
                <a:latin typeface="Segoe UI" pitchFamily="34" charset="0"/>
              </a:defRPr>
            </a:lvl9pPr>
          </a:lstStyle>
          <a:p>
            <a:pPr defTabSz="895743" fontAlgn="base">
              <a:spcBef>
                <a:spcPct val="0"/>
              </a:spcBef>
              <a:spcAft>
                <a:spcPct val="0"/>
              </a:spcAft>
            </a:pPr>
            <a:fld id="{701F4C07-7F7D-464E-BCC9-F88DB6C41FD7}" type="datetime1">
              <a:rPr lang="en-US">
                <a:solidFill>
                  <a:srgbClr xmlns:mc="http://schemas.openxmlformats.org/markup-compatibility/2006" xmlns:a14="http://schemas.microsoft.com/office/drawing/2010/main" val="000000" mc:Ignorable=""/>
                </a:solidFill>
                <a:latin typeface="Calibri" pitchFamily="34" charset="0"/>
              </a:rPr>
              <a:pPr defTabSz="895743" fontAlgn="base">
                <a:spcBef>
                  <a:spcPct val="0"/>
                </a:spcBef>
                <a:spcAft>
                  <a:spcPct val="0"/>
                </a:spcAft>
              </a:pPr>
              <a:t>12/10/2009</a:t>
            </a:fld>
            <a:endParaRPr lang="en-US" dirty="0">
              <a:solidFill>
                <a:srgbClr xmlns:mc="http://schemas.openxmlformats.org/markup-compatibility/2006" xmlns:a14="http://schemas.microsoft.com/office/drawing/2010/main" val="000000" mc:Ignorable=""/>
              </a:solidFill>
              <a:latin typeface="Calibri" pitchFamily="34" charset="0"/>
            </a:endParaRPr>
          </a:p>
        </p:txBody>
      </p:sp>
      <p:sp>
        <p:nvSpPr>
          <p:cNvPr id="75781" name="Slide Number Placeholder 5"/>
          <p:cNvSpPr>
            <a:spLocks noGrp="1"/>
          </p:cNvSpPr>
          <p:nvPr>
            <p:ph type="sldNum" sz="quarter" idx="5"/>
          </p:nvPr>
        </p:nvSpPr>
        <p:spPr bwMode="auto">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 uri="{53640926-AAD7-44D8-BBD7-CCE9431645EC}">
              <a14:shadowObscured xmlns:a14="http://schemas.microsoft.com/office/drawing/2010/main" val="1"/>
            </a:ext>
          </a:extLst>
        </p:spPr>
        <p:txBody>
          <a:bodyPr wrap="square" numCol="1" anchorCtr="0" compatLnSpc="1">
            <a:prstTxWarp prst="textNoShape">
              <a:avLst/>
            </a:prstTxWarp>
          </a:bodyPr>
          <a:lstStyle>
            <a:lvl1pPr>
              <a:defRPr>
                <a:solidFill>
                  <a:schemeClr val="tx1"/>
                </a:solidFill>
                <a:latin typeface="Segoe UI" pitchFamily="34" charset="0"/>
              </a:defRPr>
            </a:lvl1pPr>
            <a:lvl2pPr marL="729057" indent="-280406">
              <a:defRPr>
                <a:solidFill>
                  <a:schemeClr val="tx1"/>
                </a:solidFill>
                <a:latin typeface="Segoe UI" pitchFamily="34" charset="0"/>
              </a:defRPr>
            </a:lvl2pPr>
            <a:lvl3pPr marL="1121626" indent="-224325">
              <a:defRPr>
                <a:solidFill>
                  <a:schemeClr val="tx1"/>
                </a:solidFill>
                <a:latin typeface="Segoe UI" pitchFamily="34" charset="0"/>
              </a:defRPr>
            </a:lvl3pPr>
            <a:lvl4pPr marL="1570276" indent="-224325">
              <a:defRPr>
                <a:solidFill>
                  <a:schemeClr val="tx1"/>
                </a:solidFill>
                <a:latin typeface="Segoe UI" pitchFamily="34" charset="0"/>
              </a:defRPr>
            </a:lvl4pPr>
            <a:lvl5pPr marL="2018927" indent="-224325">
              <a:defRPr>
                <a:solidFill>
                  <a:schemeClr val="tx1"/>
                </a:solidFill>
                <a:latin typeface="Segoe UI" pitchFamily="34" charset="0"/>
              </a:defRPr>
            </a:lvl5pPr>
            <a:lvl6pPr marL="2467577" indent="-224325" defTabSz="895743" fontAlgn="base">
              <a:spcBef>
                <a:spcPct val="0"/>
              </a:spcBef>
              <a:spcAft>
                <a:spcPct val="0"/>
              </a:spcAft>
              <a:defRPr>
                <a:solidFill>
                  <a:schemeClr val="tx1"/>
                </a:solidFill>
                <a:latin typeface="Segoe UI" pitchFamily="34" charset="0"/>
              </a:defRPr>
            </a:lvl6pPr>
            <a:lvl7pPr marL="2916227" indent="-224325" defTabSz="895743" fontAlgn="base">
              <a:spcBef>
                <a:spcPct val="0"/>
              </a:spcBef>
              <a:spcAft>
                <a:spcPct val="0"/>
              </a:spcAft>
              <a:defRPr>
                <a:solidFill>
                  <a:schemeClr val="tx1"/>
                </a:solidFill>
                <a:latin typeface="Segoe UI" pitchFamily="34" charset="0"/>
              </a:defRPr>
            </a:lvl7pPr>
            <a:lvl8pPr marL="3364878" indent="-224325" defTabSz="895743" fontAlgn="base">
              <a:spcBef>
                <a:spcPct val="0"/>
              </a:spcBef>
              <a:spcAft>
                <a:spcPct val="0"/>
              </a:spcAft>
              <a:defRPr>
                <a:solidFill>
                  <a:schemeClr val="tx1"/>
                </a:solidFill>
                <a:latin typeface="Segoe UI" pitchFamily="34" charset="0"/>
              </a:defRPr>
            </a:lvl8pPr>
            <a:lvl9pPr marL="3813528" indent="-224325" defTabSz="895743" fontAlgn="base">
              <a:spcBef>
                <a:spcPct val="0"/>
              </a:spcBef>
              <a:spcAft>
                <a:spcPct val="0"/>
              </a:spcAft>
              <a:defRPr>
                <a:solidFill>
                  <a:schemeClr val="tx1"/>
                </a:solidFill>
                <a:latin typeface="Segoe UI" pitchFamily="34" charset="0"/>
              </a:defRPr>
            </a:lvl9pPr>
          </a:lstStyle>
          <a:p>
            <a:pPr defTabSz="895743" fontAlgn="base">
              <a:spcBef>
                <a:spcPct val="0"/>
              </a:spcBef>
              <a:spcAft>
                <a:spcPct val="0"/>
              </a:spcAft>
            </a:pPr>
            <a:fld id="{206F031A-D23D-4ACC-8852-5E6452236A55}" type="slidenum">
              <a:rPr lang="en-US">
                <a:solidFill>
                  <a:srgbClr xmlns:mc="http://schemas.openxmlformats.org/markup-compatibility/2006" xmlns:a14="http://schemas.microsoft.com/office/drawing/2010/main" val="000000" mc:Ignorable=""/>
                </a:solidFill>
                <a:latin typeface="Calibri" pitchFamily="34" charset="0"/>
              </a:rPr>
              <a:pPr defTabSz="895743" fontAlgn="base">
                <a:spcBef>
                  <a:spcPct val="0"/>
                </a:spcBef>
                <a:spcAft>
                  <a:spcPct val="0"/>
                </a:spcAft>
              </a:pPr>
              <a:t>23</a:t>
            </a:fld>
            <a:endParaRPr lang="en-US" dirty="0">
              <a:solidFill>
                <a:srgbClr xmlns:mc="http://schemas.openxmlformats.org/markup-compatibility/2006" xmlns:a14="http://schemas.microsoft.com/office/drawing/2010/main" val="000000" mc:Ignorable=""/>
              </a:solidFill>
              <a:latin typeface="Calibri" pitchFamily="34" charset="0"/>
            </a:endParaRPr>
          </a:p>
        </p:txBody>
      </p:sp>
      <p:sp>
        <p:nvSpPr>
          <p:cNvPr id="75782" name="Footer Placeholder 6"/>
          <p:cNvSpPr>
            <a:spLocks noGrp="1"/>
          </p:cNvSpPr>
          <p:nvPr>
            <p:ph type="ftr" sz="quarter" idx="4"/>
          </p:nvPr>
        </p:nvSpPr>
        <p:spPr bwMode="auto">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 uri="{53640926-AAD7-44D8-BBD7-CCE9431645EC}">
              <a14:shadowObscured xmlns:a14="http://schemas.microsoft.com/office/drawing/2010/main" val="1"/>
            </a:ext>
          </a:extLst>
        </p:spPr>
        <p:txBody>
          <a:bodyPr wrap="square" numCol="1" anchorCtr="0" compatLnSpc="1">
            <a:prstTxWarp prst="textNoShape">
              <a:avLst/>
            </a:prstTxWarp>
          </a:bodyPr>
          <a:lstStyle>
            <a:lvl1pPr>
              <a:defRPr>
                <a:solidFill>
                  <a:schemeClr val="tx1"/>
                </a:solidFill>
                <a:latin typeface="Segoe UI" pitchFamily="34" charset="0"/>
              </a:defRPr>
            </a:lvl1pPr>
            <a:lvl2pPr marL="729057" indent="-280406">
              <a:defRPr>
                <a:solidFill>
                  <a:schemeClr val="tx1"/>
                </a:solidFill>
                <a:latin typeface="Segoe UI" pitchFamily="34" charset="0"/>
              </a:defRPr>
            </a:lvl2pPr>
            <a:lvl3pPr marL="1121626" indent="-224325">
              <a:defRPr>
                <a:solidFill>
                  <a:schemeClr val="tx1"/>
                </a:solidFill>
                <a:latin typeface="Segoe UI" pitchFamily="34" charset="0"/>
              </a:defRPr>
            </a:lvl3pPr>
            <a:lvl4pPr marL="1570276" indent="-224325">
              <a:defRPr>
                <a:solidFill>
                  <a:schemeClr val="tx1"/>
                </a:solidFill>
                <a:latin typeface="Segoe UI" pitchFamily="34" charset="0"/>
              </a:defRPr>
            </a:lvl4pPr>
            <a:lvl5pPr marL="2018927" indent="-224325">
              <a:defRPr>
                <a:solidFill>
                  <a:schemeClr val="tx1"/>
                </a:solidFill>
                <a:latin typeface="Segoe UI" pitchFamily="34" charset="0"/>
              </a:defRPr>
            </a:lvl5pPr>
            <a:lvl6pPr marL="2467577" indent="-224325" defTabSz="895743" fontAlgn="base">
              <a:spcBef>
                <a:spcPct val="0"/>
              </a:spcBef>
              <a:spcAft>
                <a:spcPct val="0"/>
              </a:spcAft>
              <a:defRPr>
                <a:solidFill>
                  <a:schemeClr val="tx1"/>
                </a:solidFill>
                <a:latin typeface="Segoe UI" pitchFamily="34" charset="0"/>
              </a:defRPr>
            </a:lvl6pPr>
            <a:lvl7pPr marL="2916227" indent="-224325" defTabSz="895743" fontAlgn="base">
              <a:spcBef>
                <a:spcPct val="0"/>
              </a:spcBef>
              <a:spcAft>
                <a:spcPct val="0"/>
              </a:spcAft>
              <a:defRPr>
                <a:solidFill>
                  <a:schemeClr val="tx1"/>
                </a:solidFill>
                <a:latin typeface="Segoe UI" pitchFamily="34" charset="0"/>
              </a:defRPr>
            </a:lvl7pPr>
            <a:lvl8pPr marL="3364878" indent="-224325" defTabSz="895743" fontAlgn="base">
              <a:spcBef>
                <a:spcPct val="0"/>
              </a:spcBef>
              <a:spcAft>
                <a:spcPct val="0"/>
              </a:spcAft>
              <a:defRPr>
                <a:solidFill>
                  <a:schemeClr val="tx1"/>
                </a:solidFill>
                <a:latin typeface="Segoe UI" pitchFamily="34" charset="0"/>
              </a:defRPr>
            </a:lvl8pPr>
            <a:lvl9pPr marL="3813528" indent="-224325" defTabSz="895743" fontAlgn="base">
              <a:spcBef>
                <a:spcPct val="0"/>
              </a:spcBef>
              <a:spcAft>
                <a:spcPct val="0"/>
              </a:spcAft>
              <a:defRPr>
                <a:solidFill>
                  <a:schemeClr val="tx1"/>
                </a:solidFill>
                <a:latin typeface="Segoe UI" pitchFamily="34" charset="0"/>
              </a:defRPr>
            </a:lvl9pPr>
          </a:lstStyle>
          <a:p>
            <a:pPr defTabSz="895743" fontAlgn="base">
              <a:spcBef>
                <a:spcPct val="0"/>
              </a:spcBef>
              <a:spcAft>
                <a:spcPct val="0"/>
              </a:spcAft>
            </a:pPr>
            <a:r>
              <a:rPr lang="en-US" dirty="0">
                <a:solidFill>
                  <a:srgbClr xmlns:mc="http://schemas.openxmlformats.org/markup-compatibility/2006" xmlns:a14="http://schemas.microsoft.com/office/drawing/2010/main" val="000000" mc:Ignorable=""/>
                </a:solidFill>
                <a:latin typeface="Calibri" pitchFamily="34" charset="0"/>
              </a:rPr>
              <a:t>© 2009 Microsoft Corporation. All rights reserved. Microsoft, Windows, Windows Vista and other product names are or may be registered trademarks and/or trademarks in the U.S. and/or other countries.</a:t>
            </a:r>
          </a:p>
          <a:p>
            <a:pPr defTabSz="895743" fontAlgn="base">
              <a:spcBef>
                <a:spcPct val="0"/>
              </a:spcBef>
              <a:spcAft>
                <a:spcPct val="0"/>
              </a:spcAft>
            </a:pPr>
            <a:r>
              <a:rPr lang="en-US" dirty="0">
                <a:solidFill>
                  <a:srgbClr xmlns:mc="http://schemas.openxmlformats.org/markup-compatibility/2006" xmlns:a14="http://schemas.microsoft.com/office/drawing/2010/main" val="000000" mc:Ignorable=""/>
                </a:solidFill>
                <a:latin typeface="Calibr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xmlns:mc="http://schemas.openxmlformats.org/markup-compatibility/2006" xmlns:a14="http://schemas.microsoft.com/office/drawing/2010/main" val="000000" mc:Ignorable=""/>
                </a:solidFill>
                <a:latin typeface="Calibri" pitchFamily="34" charset="0"/>
              </a:rPr>
            </a:br>
            <a:r>
              <a:rPr lang="en-US" dirty="0">
                <a:solidFill>
                  <a:srgbClr xmlns:mc="http://schemas.openxmlformats.org/markup-compatibility/2006" xmlns:a14="http://schemas.microsoft.com/office/drawing/2010/main" val="000000" mc:Ignorable=""/>
                </a:solidFill>
                <a:latin typeface="Calibri" pitchFamily="34" charset="0"/>
              </a:rPr>
              <a:t>MICROSOFT MAKES NO WARRANTIES, EXPRESS, IMPLIED OR STATUTORY, AS TO THE INFORMATION IN THIS PRESENTATION.</a:t>
            </a:r>
          </a:p>
        </p:txBody>
      </p:sp>
      <p:sp>
        <p:nvSpPr>
          <p:cNvPr id="75783" name="Header Placeholder 7"/>
          <p:cNvSpPr>
            <a:spLocks noGrp="1"/>
          </p:cNvSpPr>
          <p:nvPr>
            <p:ph type="hdr" sz="quarter"/>
          </p:nvPr>
        </p:nvSpPr>
        <p:spPr bwMode="auto">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 uri="{53640926-AAD7-44D8-BBD7-CCE9431645EC}">
              <a14:shadowObscured xmlns:a14="http://schemas.microsoft.com/office/drawing/2010/main" val="1"/>
            </a:ext>
          </a:extLst>
        </p:spPr>
        <p:txBody>
          <a:bodyPr wrap="square" numCol="1" anchor="t" anchorCtr="0" compatLnSpc="1">
            <a:prstTxWarp prst="textNoShape">
              <a:avLst/>
            </a:prstTxWarp>
          </a:bodyPr>
          <a:lstStyle>
            <a:lvl1pPr>
              <a:defRPr>
                <a:solidFill>
                  <a:schemeClr val="tx1"/>
                </a:solidFill>
                <a:latin typeface="Segoe UI" pitchFamily="34" charset="0"/>
              </a:defRPr>
            </a:lvl1pPr>
            <a:lvl2pPr marL="729057" indent="-280406">
              <a:defRPr>
                <a:solidFill>
                  <a:schemeClr val="tx1"/>
                </a:solidFill>
                <a:latin typeface="Segoe UI" pitchFamily="34" charset="0"/>
              </a:defRPr>
            </a:lvl2pPr>
            <a:lvl3pPr marL="1121626" indent="-224325">
              <a:defRPr>
                <a:solidFill>
                  <a:schemeClr val="tx1"/>
                </a:solidFill>
                <a:latin typeface="Segoe UI" pitchFamily="34" charset="0"/>
              </a:defRPr>
            </a:lvl3pPr>
            <a:lvl4pPr marL="1570276" indent="-224325">
              <a:defRPr>
                <a:solidFill>
                  <a:schemeClr val="tx1"/>
                </a:solidFill>
                <a:latin typeface="Segoe UI" pitchFamily="34" charset="0"/>
              </a:defRPr>
            </a:lvl4pPr>
            <a:lvl5pPr marL="2018927" indent="-224325">
              <a:defRPr>
                <a:solidFill>
                  <a:schemeClr val="tx1"/>
                </a:solidFill>
                <a:latin typeface="Segoe UI" pitchFamily="34" charset="0"/>
              </a:defRPr>
            </a:lvl5pPr>
            <a:lvl6pPr marL="2467577" indent="-224325" defTabSz="895743" fontAlgn="base">
              <a:spcBef>
                <a:spcPct val="0"/>
              </a:spcBef>
              <a:spcAft>
                <a:spcPct val="0"/>
              </a:spcAft>
              <a:defRPr>
                <a:solidFill>
                  <a:schemeClr val="tx1"/>
                </a:solidFill>
                <a:latin typeface="Segoe UI" pitchFamily="34" charset="0"/>
              </a:defRPr>
            </a:lvl6pPr>
            <a:lvl7pPr marL="2916227" indent="-224325" defTabSz="895743" fontAlgn="base">
              <a:spcBef>
                <a:spcPct val="0"/>
              </a:spcBef>
              <a:spcAft>
                <a:spcPct val="0"/>
              </a:spcAft>
              <a:defRPr>
                <a:solidFill>
                  <a:schemeClr val="tx1"/>
                </a:solidFill>
                <a:latin typeface="Segoe UI" pitchFamily="34" charset="0"/>
              </a:defRPr>
            </a:lvl7pPr>
            <a:lvl8pPr marL="3364878" indent="-224325" defTabSz="895743" fontAlgn="base">
              <a:spcBef>
                <a:spcPct val="0"/>
              </a:spcBef>
              <a:spcAft>
                <a:spcPct val="0"/>
              </a:spcAft>
              <a:defRPr>
                <a:solidFill>
                  <a:schemeClr val="tx1"/>
                </a:solidFill>
                <a:latin typeface="Segoe UI" pitchFamily="34" charset="0"/>
              </a:defRPr>
            </a:lvl8pPr>
            <a:lvl9pPr marL="3813528" indent="-224325" defTabSz="895743" fontAlgn="base">
              <a:spcBef>
                <a:spcPct val="0"/>
              </a:spcBef>
              <a:spcAft>
                <a:spcPct val="0"/>
              </a:spcAft>
              <a:defRPr>
                <a:solidFill>
                  <a:schemeClr val="tx1"/>
                </a:solidFill>
                <a:latin typeface="Segoe UI" pitchFamily="34" charset="0"/>
              </a:defRPr>
            </a:lvl9pPr>
          </a:lstStyle>
          <a:p>
            <a:pPr defTabSz="895743" fontAlgn="base">
              <a:spcBef>
                <a:spcPct val="0"/>
              </a:spcBef>
              <a:spcAft>
                <a:spcPct val="0"/>
              </a:spcAft>
            </a:pPr>
            <a:r>
              <a:rPr lang="en-US" dirty="0">
                <a:solidFill>
                  <a:srgbClr xmlns:mc="http://schemas.openxmlformats.org/markup-compatibility/2006" xmlns:a14="http://schemas.microsoft.com/office/drawing/2010/main" val="000000" mc:Ignorable=""/>
                </a:solidFill>
                <a:latin typeface="Calibri" pitchFamily="34" charset="0"/>
              </a:rPr>
              <a:t>Microsoft SharePoint Conference 2009</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86A37FDB-9257-4C8E-A6D1-79D816382AC1}" type="datetimeFigureOut">
              <a:rPr lang="en-US" smtClean="0"/>
              <a:pPr/>
              <a:t>12/10/2009</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5CE885C3-E79C-4EC1-AA6A-783223252B7A}"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A37FDB-9257-4C8E-A6D1-79D816382AC1}" type="datetimeFigureOut">
              <a:rPr lang="en-US" smtClean="0"/>
              <a:pPr/>
              <a:t>12/10/2009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885C3-E79C-4EC1-AA6A-783223252B7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A37FDB-9257-4C8E-A6D1-79D816382AC1}" type="datetimeFigureOut">
              <a:rPr lang="en-US" smtClean="0"/>
              <a:pPr/>
              <a:t>12/10/2009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885C3-E79C-4EC1-AA6A-783223252B7A}"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666385"/>
          </a:xfrm>
        </p:spPr>
        <p:txBody>
          <a:bodyPr/>
          <a:lstStyle/>
          <a:p>
            <a:r>
              <a:rPr lang="en-US" smtClean="0"/>
              <a:t>Click to edit Master title style</a:t>
            </a:r>
            <a:endParaRPr lang="en-US" dirty="0"/>
          </a:p>
        </p:txBody>
      </p:sp>
      <p:sp>
        <p:nvSpPr>
          <p:cNvPr id="5" name="Text Placeholder 4"/>
          <p:cNvSpPr>
            <a:spLocks noGrp="1"/>
          </p:cNvSpPr>
          <p:nvPr>
            <p:ph type="body" sz="quarter" idx="10"/>
          </p:nvPr>
        </p:nvSpPr>
        <p:spPr>
          <a:xfrm>
            <a:off x="381000" y="1447799"/>
            <a:ext cx="8382000" cy="19735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164363451"/>
      </p:ext>
    </p:extLst>
  </p:cSld>
  <p:clrMapOvr>
    <a:masterClrMapping/>
  </p:clrMapOvr>
  <p:transition xmlns:p14="http://schemas.microsoft.com/office/powerpoint/2010/mai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1082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83185746"/>
      </p:ext>
    </p:extLst>
  </p:cSld>
  <p:clrMapOvr>
    <a:masterClrMapping/>
  </p:clrMapOvr>
  <p:transition xmlns:p14="http://schemas.microsoft.com/office/powerpoint/2010/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6A37FDB-9257-4C8E-A6D1-79D816382AC1}" type="datetimeFigureOut">
              <a:rPr lang="en-US" smtClean="0"/>
              <a:pPr/>
              <a:t>12/10/2009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885C3-E79C-4EC1-AA6A-783223252B7A}"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86A37FDB-9257-4C8E-A6D1-79D816382AC1}" type="datetimeFigureOut">
              <a:rPr lang="en-US" smtClean="0"/>
              <a:pPr/>
              <a:t>12/10/2009</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5CE885C3-E79C-4EC1-AA6A-783223252B7A}"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6A37FDB-9257-4C8E-A6D1-79D816382AC1}" type="datetimeFigureOut">
              <a:rPr lang="en-US" smtClean="0"/>
              <a:pPr/>
              <a:t>12/10/2009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E885C3-E79C-4EC1-AA6A-783223252B7A}"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6A37FDB-9257-4C8E-A6D1-79D816382AC1}" type="datetimeFigureOut">
              <a:rPr lang="en-US" smtClean="0"/>
              <a:pPr/>
              <a:t>12/10/2009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E885C3-E79C-4EC1-AA6A-783223252B7A}"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6A37FDB-9257-4C8E-A6D1-79D816382AC1}" type="datetimeFigureOut">
              <a:rPr lang="en-US" smtClean="0"/>
              <a:pPr/>
              <a:t>12/10/2009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E885C3-E79C-4EC1-AA6A-783223252B7A}"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A37FDB-9257-4C8E-A6D1-79D816382AC1}" type="datetimeFigureOut">
              <a:rPr lang="en-US" smtClean="0"/>
              <a:pPr/>
              <a:t>12/10/2009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E885C3-E79C-4EC1-AA6A-783223252B7A}"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6A37FDB-9257-4C8E-A6D1-79D816382AC1}" type="datetimeFigureOut">
              <a:rPr lang="en-US" smtClean="0"/>
              <a:pPr/>
              <a:t>12/10/2009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E885C3-E79C-4EC1-AA6A-783223252B7A}"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6A37FDB-9257-4C8E-A6D1-79D816382AC1}" type="datetimeFigureOut">
              <a:rPr lang="en-US" smtClean="0"/>
              <a:pPr/>
              <a:t>12/10/2009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E885C3-E79C-4EC1-AA6A-783223252B7A}"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86A37FDB-9257-4C8E-A6D1-79D816382AC1}" type="datetimeFigureOut">
              <a:rPr lang="en-US" smtClean="0"/>
              <a:pPr/>
              <a:t>12/10/2009</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CE885C3-E79C-4EC1-AA6A-783223252B7A}"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8" r:id="rId12"/>
    <p:sldLayoutId id="2147483699" r:id="rId13"/>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xmlns:mc="http://schemas.openxmlformats.org/markup-compatibility/2006" xmlns:a14="http://schemas.microsoft.com/office/drawing/2010/main" val="9FB8CD" mc:Ignorable="">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xmlns:mc="http://schemas.openxmlformats.org/markup-compatibility/2006" xmlns:a14="http://schemas.microsoft.com/office/drawing/2010/main" val="727CA3" mc:Ignorable="">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xmlns:mc="http://schemas.openxmlformats.org/markup-compatibility/2006" xmlns:a14="http://schemas.microsoft.com/office/drawing/2010/main" val="9FB8CD" mc:Ignorable=""/>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msdn.microsoft.com/en-us/sharepoint/ee514561.asp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dirty="0" smtClean="0"/>
              <a:t>Minneapolis Office Developer Interest Group (MODIG)</a:t>
            </a:r>
            <a:endParaRPr lang="en-US" dirty="0"/>
          </a:p>
        </p:txBody>
      </p:sp>
      <p:sp>
        <p:nvSpPr>
          <p:cNvPr id="3" name="Subtitle 2"/>
          <p:cNvSpPr>
            <a:spLocks noGrp="1"/>
          </p:cNvSpPr>
          <p:nvPr>
            <p:ph type="subTitle" idx="1"/>
          </p:nvPr>
        </p:nvSpPr>
        <p:spPr>
          <a:xfrm>
            <a:off x="1600200" y="3886200"/>
            <a:ext cx="6400800" cy="838200"/>
          </a:xfrm>
        </p:spPr>
        <p:txBody>
          <a:bodyPr>
            <a:normAutofit fontScale="77500" lnSpcReduction="20000"/>
          </a:bodyPr>
          <a:lstStyle/>
          <a:p>
            <a:r>
              <a:rPr lang="en-US" dirty="0" smtClean="0"/>
              <a:t>December 10, </a:t>
            </a:r>
            <a:r>
              <a:rPr lang="en-US" dirty="0" smtClean="0"/>
              <a:t>2009</a:t>
            </a:r>
          </a:p>
          <a:p>
            <a:r>
              <a:rPr lang="en-US" dirty="0" smtClean="0"/>
              <a:t>Client Object Model Development</a:t>
            </a:r>
            <a:endParaRPr lang="en-US" dirty="0" smtClean="0"/>
          </a:p>
          <a:p>
            <a:r>
              <a:rPr lang="en-US" dirty="0" smtClean="0"/>
              <a:t>Neil </a:t>
            </a:r>
            <a:r>
              <a:rPr lang="en-US" dirty="0" smtClean="0"/>
              <a:t>Iversen</a:t>
            </a:r>
            <a:endParaRPr lang="en-US" dirty="0"/>
          </a:p>
        </p:txBody>
      </p:sp>
      <p:sp>
        <p:nvSpPr>
          <p:cNvPr id="5" name="TextBox 4"/>
          <p:cNvSpPr txBox="1"/>
          <p:nvPr/>
        </p:nvSpPr>
        <p:spPr>
          <a:xfrm>
            <a:off x="3200400" y="6324600"/>
            <a:ext cx="3118354" cy="369332"/>
          </a:xfrm>
          <a:prstGeom prst="rect">
            <a:avLst/>
          </a:prstGeom>
          <a:noFill/>
        </p:spPr>
        <p:txBody>
          <a:bodyPr wrap="none" rtlCol="0">
            <a:spAutoFit/>
          </a:bodyPr>
          <a:lstStyle/>
          <a:p>
            <a:r>
              <a:rPr lang="en-US" dirty="0" smtClean="0"/>
              <a:t>http://sharepointmn.com/modig</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how’s it work?</a:t>
            </a:r>
            <a:endParaRPr lang="en-US" dirty="0"/>
          </a:p>
        </p:txBody>
      </p:sp>
      <p:sp>
        <p:nvSpPr>
          <p:cNvPr id="3" name="Content Placeholder 2"/>
          <p:cNvSpPr>
            <a:spLocks noGrp="1"/>
          </p:cNvSpPr>
          <p:nvPr>
            <p:ph sz="quarter" idx="1"/>
          </p:nvPr>
        </p:nvSpPr>
        <p:spPr/>
        <p:txBody>
          <a:bodyPr/>
          <a:lstStyle/>
          <a:p>
            <a:r>
              <a:rPr lang="en-US" dirty="0" smtClean="0"/>
              <a:t>You use its DLL</a:t>
            </a:r>
          </a:p>
          <a:p>
            <a:r>
              <a:rPr lang="en-US" dirty="0" smtClean="0"/>
              <a:t>It bundles your calls</a:t>
            </a:r>
          </a:p>
          <a:p>
            <a:r>
              <a:rPr lang="en-US" dirty="0" smtClean="0"/>
              <a:t>It calls a </a:t>
            </a:r>
            <a:r>
              <a:rPr lang="en-US" dirty="0" err="1" smtClean="0"/>
              <a:t>webservice</a:t>
            </a:r>
            <a:endParaRPr lang="en-US" dirty="0" smtClean="0"/>
          </a:p>
          <a:p>
            <a:r>
              <a:rPr lang="en-US" dirty="0" smtClean="0"/>
              <a:t>You get pretty objects back</a:t>
            </a:r>
            <a:endParaRPr lang="en-US" dirty="0"/>
          </a:p>
        </p:txBody>
      </p:sp>
    </p:spTree>
    <p:extLst>
      <p:ext uri="{BB962C8B-B14F-4D97-AF65-F5344CB8AC3E}">
        <p14:creationId xmlns:p14="http://schemas.microsoft.com/office/powerpoint/2010/main" val="332550603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1107996"/>
          </a:xfrm>
        </p:spPr>
        <p:txBody>
          <a:bodyPr/>
          <a:lstStyle/>
          <a:p>
            <a:pPr defTabSz="914363" fontAlgn="auto">
              <a:spcAft>
                <a:spcPts val="0"/>
              </a:spcAft>
              <a:defRPr/>
            </a:pPr>
            <a:r>
              <a:t>Client Object Model</a:t>
            </a:r>
            <a:br/>
            <a:r>
              <a:rPr sz="3200">
                <a:solidFill>
                  <a:srgbClr xmlns:mc="http://schemas.openxmlformats.org/markup-compatibility/2006" xmlns:a14="http://schemas.microsoft.com/office/drawing/2010/main" val="FFC000" mc:Ignorable=""/>
                </a:solidFill>
              </a:rPr>
              <a:t>Runs on Remote Machine</a:t>
            </a:r>
            <a:endParaRPr>
              <a:solidFill>
                <a:srgbClr xmlns:mc="http://schemas.openxmlformats.org/markup-compatibility/2006" xmlns:a14="http://schemas.microsoft.com/office/drawing/2010/main" val="FFC000" mc:Ignorable=""/>
              </a:solidFill>
            </a:endParaRPr>
          </a:p>
        </p:txBody>
      </p:sp>
      <p:sp>
        <p:nvSpPr>
          <p:cNvPr id="3" name="Text Placeholder 2"/>
          <p:cNvSpPr>
            <a:spLocks noGrp="1"/>
          </p:cNvSpPr>
          <p:nvPr>
            <p:ph type="body" sz="quarter" idx="10"/>
          </p:nvPr>
        </p:nvSpPr>
        <p:spPr>
          <a:xfrm>
            <a:off x="381000" y="1420812"/>
            <a:ext cx="8382000" cy="1969770"/>
          </a:xfrm>
        </p:spPr>
        <p:txBody>
          <a:bodyPr/>
          <a:lstStyle/>
          <a:p>
            <a:pPr defTabSz="914363" fontAlgn="auto">
              <a:spcAft>
                <a:spcPts val="0"/>
              </a:spcAft>
              <a:defRPr/>
            </a:pPr>
            <a:r>
              <a:rPr lang="en-US" dirty="0" smtClean="0"/>
              <a:t>Simple API to Add, Retrieve, Update</a:t>
            </a:r>
            <a:br>
              <a:rPr lang="en-US" dirty="0" smtClean="0"/>
            </a:br>
            <a:r>
              <a:rPr lang="en-US" dirty="0" smtClean="0"/>
              <a:t>and Manage Data in SharePoint</a:t>
            </a:r>
          </a:p>
          <a:p>
            <a:pPr defTabSz="914363" fontAlgn="auto">
              <a:spcAft>
                <a:spcPts val="0"/>
              </a:spcAft>
              <a:defRPr/>
            </a:pPr>
            <a:r>
              <a:rPr lang="en-US" dirty="0" smtClean="0"/>
              <a:t>Commands batched for Performance</a:t>
            </a:r>
          </a:p>
          <a:p>
            <a:pPr defTabSz="914363" fontAlgn="auto">
              <a:spcAft>
                <a:spcPts val="0"/>
              </a:spcAft>
              <a:buFontTx/>
              <a:buNone/>
              <a:defRPr/>
            </a:pPr>
            <a:endParaRPr lang="en-US" dirty="0" smtClean="0"/>
          </a:p>
        </p:txBody>
      </p:sp>
      <p:sp>
        <p:nvSpPr>
          <p:cNvPr id="18" name="Rounded Rectangle 17"/>
          <p:cNvSpPr/>
          <p:nvPr/>
        </p:nvSpPr>
        <p:spPr bwMode="auto">
          <a:xfrm>
            <a:off x="1123950" y="4419600"/>
            <a:ext cx="6915150" cy="533400"/>
          </a:xfrm>
          <a:prstGeom prst="round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defTabSz="914099" fontAlgn="auto">
              <a:spcBef>
                <a:spcPts val="0"/>
              </a:spcBef>
              <a:spcAft>
                <a:spcPts val="0"/>
              </a:spcAft>
              <a:defRPr sz="2000">
                <a:solidFill>
                  <a:prstClr val="white"/>
                </a:solidFill>
              </a:defRPr>
            </a:pPr>
            <a:endParaRPr lang="en-NZ" sz="2000" dirty="0">
              <a:solidFill>
                <a:prstClr val="white"/>
              </a:solidFill>
            </a:endParaRPr>
          </a:p>
        </p:txBody>
      </p:sp>
      <p:sp>
        <p:nvSpPr>
          <p:cNvPr id="21" name="Rounded Rectangle 20"/>
          <p:cNvSpPr/>
          <p:nvPr/>
        </p:nvSpPr>
        <p:spPr bwMode="auto">
          <a:xfrm>
            <a:off x="1104900" y="5181600"/>
            <a:ext cx="6934200" cy="1447800"/>
          </a:xfrm>
          <a:prstGeom prst="roundRect">
            <a:avLst>
              <a:gd name="adj" fmla="val 7644"/>
            </a:avLst>
          </a:prstGeom>
          <a:ln>
            <a:headEnd type="none" w="med" len="med"/>
            <a:tailEnd type="none" w="med" len="med"/>
          </a:ln>
        </p:spPr>
        <p:style>
          <a:lnRef idx="0">
            <a:schemeClr val="accent6"/>
          </a:lnRef>
          <a:fillRef idx="3">
            <a:schemeClr val="accent6"/>
          </a:fillRef>
          <a:effectRef idx="3">
            <a:schemeClr val="accent6"/>
          </a:effectRef>
          <a:fontRef idx="minor">
            <a:schemeClr val="lt1"/>
          </a:fontRef>
        </p:style>
        <p:txBody>
          <a:bodyPr lIns="91436" tIns="45718" rIns="91436" bIns="45718" anchor="ctr"/>
          <a:lstStyle/>
          <a:p>
            <a:pPr algn="ctr" defTabSz="914099" fontAlgn="auto">
              <a:spcBef>
                <a:spcPts val="0"/>
              </a:spcBef>
              <a:spcAft>
                <a:spcPts val="0"/>
              </a:spcAft>
              <a:defRPr sz="2400">
                <a:solidFill>
                  <a:prstClr val="white"/>
                </a:solidFill>
              </a:defRPr>
            </a:pPr>
            <a:endParaRPr lang="en-US" sz="2400" dirty="0">
              <a:solidFill>
                <a:prstClr val="white"/>
              </a:solidFill>
            </a:endParaRPr>
          </a:p>
        </p:txBody>
      </p:sp>
      <p:cxnSp>
        <p:nvCxnSpPr>
          <p:cNvPr id="13" name="Straight Arrow Connector 12"/>
          <p:cNvCxnSpPr/>
          <p:nvPr/>
        </p:nvCxnSpPr>
        <p:spPr>
          <a:xfrm rot="5400000" flipH="1" flipV="1">
            <a:off x="4153694" y="4677569"/>
            <a:ext cx="855662" cy="0"/>
          </a:xfrm>
          <a:prstGeom prst="straightConnector1">
            <a:avLst/>
          </a:prstGeom>
          <a:ln w="76200">
            <a:solidFill>
              <a:schemeClr val="tx1"/>
            </a:solidFill>
            <a:headEnd type="triangle" w="med" len="med"/>
            <a:tailEnd type="triangle" w="med" len="med"/>
          </a:ln>
        </p:spPr>
        <p:style>
          <a:lnRef idx="3">
            <a:schemeClr val="accent1"/>
          </a:lnRef>
          <a:fillRef idx="0">
            <a:schemeClr val="accent1"/>
          </a:fillRef>
          <a:effectRef idx="2">
            <a:schemeClr val="accent1"/>
          </a:effectRef>
          <a:fontRef idx="minor">
            <a:schemeClr val="tx1"/>
          </a:fontRef>
        </p:style>
      </p:cxnSp>
      <p:sp>
        <p:nvSpPr>
          <p:cNvPr id="15" name="Rounded Rectangle 14"/>
          <p:cNvSpPr/>
          <p:nvPr/>
        </p:nvSpPr>
        <p:spPr bwMode="auto">
          <a:xfrm>
            <a:off x="1219200" y="5715000"/>
            <a:ext cx="1980000" cy="792000"/>
          </a:xfrm>
          <a:prstGeom prst="roundRect">
            <a:avLst>
              <a:gd name="adj" fmla="val 18300"/>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lIns="91436" tIns="45718" rIns="91436" bIns="45718" anchor="ctr"/>
          <a:lstStyle/>
          <a:p>
            <a:pPr algn="ctr" defTabSz="914099" fontAlgn="auto">
              <a:spcBef>
                <a:spcPts val="0"/>
              </a:spcBef>
              <a:spcAft>
                <a:spcPts val="0"/>
              </a:spcAft>
              <a:defRPr sz="2000">
                <a:solidFill>
                  <a:prstClr val="white"/>
                </a:solidFill>
                <a:effectLst>
                  <a:outerShdw blurRad="50800" dist="38100" dir="5400000" algn="ctr" rotWithShape="0">
                    <a:srgbClr xmlns:mc="http://schemas.openxmlformats.org/markup-compatibility/2006" xmlns:a14="http://schemas.microsoft.com/office/drawing/2010/main" val="000000" mc:Ignorable="">
                      <a:alpha val="47000"/>
                    </a:srgbClr>
                  </a:outerShdw>
                </a:effectLst>
                <a:latin typeface="Segoe UI" pitchFamily="34" charset="0"/>
              </a:defRPr>
            </a:pPr>
            <a:r>
              <a:rPr lang="en-US" sz="2000" dirty="0">
                <a:solidFill>
                  <a:prstClr val="white"/>
                </a:solidFill>
                <a:effectLst>
                  <a:outerShdw blurRad="50800" dist="38100" dir="5400000" algn="ctr" rotWithShape="0">
                    <a:srgbClr xmlns:mc="http://schemas.openxmlformats.org/markup-compatibility/2006" xmlns:a14="http://schemas.microsoft.com/office/drawing/2010/main" val="000000" mc:Ignorable="">
                      <a:alpha val="47000"/>
                    </a:srgbClr>
                  </a:outerShdw>
                </a:effectLst>
              </a:rPr>
              <a:t>.NET CLR</a:t>
            </a:r>
          </a:p>
        </p:txBody>
      </p:sp>
      <p:sp>
        <p:nvSpPr>
          <p:cNvPr id="16" name="Rounded Rectangle 15"/>
          <p:cNvSpPr/>
          <p:nvPr/>
        </p:nvSpPr>
        <p:spPr bwMode="auto">
          <a:xfrm>
            <a:off x="3581400" y="5715000"/>
            <a:ext cx="1980000" cy="792000"/>
          </a:xfrm>
          <a:prstGeom prst="roundRect">
            <a:avLst>
              <a:gd name="adj" fmla="val 18300"/>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lIns="91436" tIns="45718" rIns="91436" bIns="45718" anchor="ctr"/>
          <a:lstStyle/>
          <a:p>
            <a:pPr algn="ctr" defTabSz="914099" fontAlgn="auto">
              <a:spcBef>
                <a:spcPts val="0"/>
              </a:spcBef>
              <a:spcAft>
                <a:spcPts val="0"/>
              </a:spcAft>
              <a:defRPr sz="2000">
                <a:solidFill>
                  <a:prstClr val="white"/>
                </a:solidFill>
                <a:effectLst>
                  <a:outerShdw blurRad="50800" dist="38100" dir="5400000" algn="ctr" rotWithShape="0">
                    <a:srgbClr xmlns:mc="http://schemas.openxmlformats.org/markup-compatibility/2006" xmlns:a14="http://schemas.microsoft.com/office/drawing/2010/main" val="000000" mc:Ignorable="">
                      <a:alpha val="47000"/>
                    </a:srgbClr>
                  </a:outerShdw>
                </a:effectLst>
                <a:latin typeface="Segoe UI" pitchFamily="34" charset="0"/>
              </a:defRPr>
            </a:pPr>
            <a:r>
              <a:rPr lang="en-US" sz="2000" dirty="0">
                <a:solidFill>
                  <a:prstClr val="white"/>
                </a:solidFill>
                <a:effectLst>
                  <a:outerShdw blurRad="50800" dist="38100" dir="5400000" algn="ctr" rotWithShape="0">
                    <a:srgbClr xmlns:mc="http://schemas.openxmlformats.org/markup-compatibility/2006" xmlns:a14="http://schemas.microsoft.com/office/drawing/2010/main" val="000000" mc:Ignorable="">
                      <a:alpha val="47000"/>
                    </a:srgbClr>
                  </a:outerShdw>
                </a:effectLst>
              </a:rPr>
              <a:t>Silverlight CLR</a:t>
            </a:r>
          </a:p>
        </p:txBody>
      </p:sp>
      <p:sp>
        <p:nvSpPr>
          <p:cNvPr id="17" name="Rounded Rectangle 16"/>
          <p:cNvSpPr/>
          <p:nvPr/>
        </p:nvSpPr>
        <p:spPr bwMode="auto">
          <a:xfrm>
            <a:off x="5943600" y="5715000"/>
            <a:ext cx="1980000" cy="792000"/>
          </a:xfrm>
          <a:prstGeom prst="roundRect">
            <a:avLst>
              <a:gd name="adj" fmla="val 18300"/>
            </a:avLst>
          </a:prstGeom>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lIns="91436" tIns="45718" rIns="91436" bIns="45718" anchor="ctr"/>
          <a:lstStyle/>
          <a:p>
            <a:pPr algn="ctr" defTabSz="914099" fontAlgn="auto">
              <a:spcBef>
                <a:spcPts val="0"/>
              </a:spcBef>
              <a:spcAft>
                <a:spcPts val="0"/>
              </a:spcAft>
              <a:defRPr sz="2400">
                <a:solidFill>
                  <a:prstClr val="white"/>
                </a:solidFill>
                <a:effectLst>
                  <a:outerShdw blurRad="50800" dist="38100" dir="5400000" algn="ctr" rotWithShape="0">
                    <a:srgbClr xmlns:mc="http://schemas.openxmlformats.org/markup-compatibility/2006" xmlns:a14="http://schemas.microsoft.com/office/drawing/2010/main" val="000000" mc:Ignorable="">
                      <a:alpha val="47000"/>
                    </a:srgbClr>
                  </a:outerShdw>
                </a:effectLst>
                <a:latin typeface="Segoe UI" pitchFamily="34" charset="0"/>
              </a:defRPr>
            </a:pPr>
            <a:r>
              <a:rPr lang="en-US" sz="2000" dirty="0">
                <a:solidFill>
                  <a:prstClr val="white"/>
                </a:solidFill>
                <a:effectLst>
                  <a:outerShdw blurRad="50800" dist="38100" dir="5400000" algn="ctr" rotWithShape="0">
                    <a:srgbClr xmlns:mc="http://schemas.openxmlformats.org/markup-compatibility/2006" xmlns:a14="http://schemas.microsoft.com/office/drawing/2010/main" val="000000" mc:Ignorable="">
                      <a:alpha val="47000"/>
                    </a:srgbClr>
                  </a:outerShdw>
                </a:effectLst>
              </a:rPr>
              <a:t>JavaScript</a:t>
            </a:r>
          </a:p>
        </p:txBody>
      </p:sp>
      <p:sp>
        <p:nvSpPr>
          <p:cNvPr id="20" name="Rounded Rectangle 19"/>
          <p:cNvSpPr/>
          <p:nvPr/>
        </p:nvSpPr>
        <p:spPr bwMode="auto">
          <a:xfrm>
            <a:off x="1104900" y="3048000"/>
            <a:ext cx="6934200" cy="1143000"/>
          </a:xfrm>
          <a:prstGeom prst="roundRect">
            <a:avLst>
              <a:gd name="adj" fmla="val 7483"/>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lIns="91436" tIns="45718" rIns="91436" bIns="45718" anchor="ctr"/>
          <a:lstStyle/>
          <a:p>
            <a:pPr algn="ctr" defTabSz="914099" fontAlgn="auto">
              <a:spcBef>
                <a:spcPts val="0"/>
              </a:spcBef>
              <a:spcAft>
                <a:spcPts val="0"/>
              </a:spcAft>
              <a:defRPr sz="2400">
                <a:gradFill>
                  <a:gsLst>
                    <a:gs pos="0">
                      <a:srgbClr xmlns:mc="http://schemas.openxmlformats.org/markup-compatibility/2006" xmlns:a14="http://schemas.microsoft.com/office/drawing/2010/main" val="FFFFFF" mc:Ignorable=""/>
                    </a:gs>
                    <a:gs pos="100000">
                      <a:srgbClr xmlns:mc="http://schemas.openxmlformats.org/markup-compatibility/2006" xmlns:a14="http://schemas.microsoft.com/office/drawing/2010/main" val="FFFFFF" mc:Ignorable=""/>
                    </a:gs>
                  </a:gsLst>
                  <a:lin ang="5400000" scaled="0"/>
                </a:gradFill>
                <a:effectLst>
                  <a:outerShdw blurRad="50800" dist="38100" dir="5400000" algn="ctr" rotWithShape="0">
                    <a:srgbClr xmlns:mc="http://schemas.openxmlformats.org/markup-compatibility/2006" xmlns:a14="http://schemas.microsoft.com/office/drawing/2010/main" val="000000" mc:Ignorable="">
                      <a:alpha val="47000"/>
                    </a:srgbClr>
                  </a:outerShdw>
                </a:effectLst>
                <a:latin typeface="Segoe UI" pitchFamily="34" charset="0"/>
              </a:defRPr>
            </a:pPr>
            <a:endParaRPr lang="en-US" sz="2400" dirty="0">
              <a:gradFill>
                <a:gsLst>
                  <a:gs pos="0">
                    <a:srgbClr xmlns:mc="http://schemas.openxmlformats.org/markup-compatibility/2006" xmlns:a14="http://schemas.microsoft.com/office/drawing/2010/main" val="FFFFFF" mc:Ignorable=""/>
                  </a:gs>
                  <a:gs pos="100000">
                    <a:srgbClr xmlns:mc="http://schemas.openxmlformats.org/markup-compatibility/2006" xmlns:a14="http://schemas.microsoft.com/office/drawing/2010/main" val="FFFFFF" mc:Ignorable=""/>
                  </a:gs>
                </a:gsLst>
                <a:lin ang="5400000" scaled="0"/>
              </a:gradFill>
              <a:effectLst>
                <a:outerShdw blurRad="50800" dist="38100" dir="5400000" algn="ctr" rotWithShape="0">
                  <a:srgbClr xmlns:mc="http://schemas.openxmlformats.org/markup-compatibility/2006" xmlns:a14="http://schemas.microsoft.com/office/drawing/2010/main" val="000000" mc:Ignorable="">
                    <a:alpha val="47000"/>
                  </a:srgbClr>
                </a:outerShdw>
              </a:effectLst>
            </a:endParaRPr>
          </a:p>
        </p:txBody>
      </p:sp>
      <p:sp>
        <p:nvSpPr>
          <p:cNvPr id="29" name="Text Placeholder 2"/>
          <p:cNvSpPr txBox="1">
            <a:spLocks/>
          </p:cNvSpPr>
          <p:nvPr/>
        </p:nvSpPr>
        <p:spPr>
          <a:xfrm>
            <a:off x="3179718" y="5283927"/>
            <a:ext cx="2971800" cy="332399"/>
          </a:xfrm>
          <a:prstGeom prst="rect">
            <a:avLst/>
          </a:prstGeom>
        </p:spPr>
        <p:txBody>
          <a:bodyPr lIns="0" tIns="0" rIns="0" bIns="0">
            <a:spAutoFit/>
          </a:bodyPr>
          <a:lstStyle/>
          <a:p>
            <a:pPr marL="460375" indent="-460375" algn="ctr" defTabSz="914363" fontAlgn="auto">
              <a:lnSpc>
                <a:spcPct val="90000"/>
              </a:lnSpc>
              <a:spcBef>
                <a:spcPct val="20000"/>
              </a:spcBef>
              <a:spcAft>
                <a:spcPts val="0"/>
              </a:spcAft>
              <a:buSzPct val="85000"/>
              <a:defRPr/>
            </a:pPr>
            <a:r>
              <a:rPr lang="en-US" sz="2400" dirty="0">
                <a:gradFill>
                  <a:gsLst>
                    <a:gs pos="0">
                      <a:srgbClr xmlns:mc="http://schemas.openxmlformats.org/markup-compatibility/2006" xmlns:a14="http://schemas.microsoft.com/office/drawing/2010/main" val="FFFFFF" mc:Ignorable=""/>
                    </a:gs>
                    <a:gs pos="100000">
                      <a:srgbClr xmlns:mc="http://schemas.openxmlformats.org/markup-compatibility/2006" xmlns:a14="http://schemas.microsoft.com/office/drawing/2010/main" val="FFFFFF" mc:Ignorable=""/>
                    </a:gs>
                  </a:gsLst>
                  <a:lin ang="5400000" scaled="0"/>
                </a:gradFill>
                <a:effectLst>
                  <a:outerShdw blurRad="50800" dist="38100" dir="5400000" algn="ctr" rotWithShape="0">
                    <a:srgbClr xmlns:mc="http://schemas.openxmlformats.org/markup-compatibility/2006" xmlns:a14="http://schemas.microsoft.com/office/drawing/2010/main" val="000000" mc:Ignorable="">
                      <a:alpha val="47000"/>
                    </a:srgbClr>
                  </a:outerShdw>
                </a:effectLst>
                <a:latin typeface="+mn-lt"/>
                <a:cs typeface="+mn-cs"/>
              </a:rPr>
              <a:t>Client Application</a:t>
            </a:r>
          </a:p>
        </p:txBody>
      </p:sp>
      <p:sp>
        <p:nvSpPr>
          <p:cNvPr id="24" name="Text Placeholder 2"/>
          <p:cNvSpPr txBox="1">
            <a:spLocks/>
          </p:cNvSpPr>
          <p:nvPr/>
        </p:nvSpPr>
        <p:spPr>
          <a:xfrm>
            <a:off x="1409700" y="4545013"/>
            <a:ext cx="1524000" cy="331787"/>
          </a:xfrm>
          <a:prstGeom prst="rect">
            <a:avLst/>
          </a:prstGeom>
        </p:spPr>
        <p:txBody>
          <a:bodyPr lIns="0" tIns="0" rIns="0" bIns="0">
            <a:spAutoFit/>
          </a:bodyPr>
          <a:lstStyle/>
          <a:p>
            <a:pPr marL="460375" indent="-460375" algn="ctr" defTabSz="914363" fontAlgn="auto">
              <a:lnSpc>
                <a:spcPct val="90000"/>
              </a:lnSpc>
              <a:spcBef>
                <a:spcPct val="20000"/>
              </a:spcBef>
              <a:spcAft>
                <a:spcPts val="0"/>
              </a:spcAft>
              <a:buSzPct val="85000"/>
              <a:defRPr/>
            </a:pPr>
            <a:r>
              <a:rPr lang="en-US" sz="2400" dirty="0">
                <a:solidFill>
                  <a:prstClr val="white"/>
                </a:solidFill>
                <a:effectLst>
                  <a:outerShdw blurRad="50800" dist="38100" dir="5400000" algn="ctr" rotWithShape="0">
                    <a:srgbClr xmlns:mc="http://schemas.openxmlformats.org/markup-compatibility/2006" xmlns:a14="http://schemas.microsoft.com/office/drawing/2010/main" val="000000" mc:Ignorable="">
                      <a:alpha val="47000"/>
                    </a:srgbClr>
                  </a:outerShdw>
                </a:effectLst>
                <a:latin typeface="+mn-lt"/>
                <a:cs typeface="+mn-cs"/>
              </a:rPr>
              <a:t>Consistent</a:t>
            </a:r>
          </a:p>
        </p:txBody>
      </p:sp>
      <p:sp>
        <p:nvSpPr>
          <p:cNvPr id="27" name="Text Placeholder 2"/>
          <p:cNvSpPr txBox="1">
            <a:spLocks/>
          </p:cNvSpPr>
          <p:nvPr/>
        </p:nvSpPr>
        <p:spPr>
          <a:xfrm>
            <a:off x="6438900" y="4545013"/>
            <a:ext cx="1524000" cy="331787"/>
          </a:xfrm>
          <a:prstGeom prst="rect">
            <a:avLst/>
          </a:prstGeom>
        </p:spPr>
        <p:txBody>
          <a:bodyPr lIns="0" tIns="0" rIns="0" bIns="0">
            <a:spAutoFit/>
          </a:bodyPr>
          <a:lstStyle/>
          <a:p>
            <a:pPr marL="460375" indent="-460375" algn="ctr" defTabSz="914363" fontAlgn="auto">
              <a:lnSpc>
                <a:spcPct val="90000"/>
              </a:lnSpc>
              <a:spcBef>
                <a:spcPct val="20000"/>
              </a:spcBef>
              <a:spcAft>
                <a:spcPts val="0"/>
              </a:spcAft>
              <a:buSzPct val="85000"/>
              <a:defRPr/>
            </a:pPr>
            <a:r>
              <a:rPr lang="en-US" sz="2400" dirty="0">
                <a:solidFill>
                  <a:prstClr val="white"/>
                </a:solidFill>
                <a:effectLst>
                  <a:outerShdw blurRad="50800" dist="38100" dir="5400000" algn="ctr" rotWithShape="0">
                    <a:srgbClr xmlns:mc="http://schemas.openxmlformats.org/markup-compatibility/2006" xmlns:a14="http://schemas.microsoft.com/office/drawing/2010/main" val="000000" mc:Ignorable="">
                      <a:alpha val="47000"/>
                    </a:srgbClr>
                  </a:outerShdw>
                </a:effectLst>
                <a:latin typeface="+mn-lt"/>
                <a:cs typeface="+mn-cs"/>
              </a:rPr>
              <a:t>Efficient</a:t>
            </a:r>
          </a:p>
        </p:txBody>
      </p:sp>
      <p:sp>
        <p:nvSpPr>
          <p:cNvPr id="26" name="Rectangle 25"/>
          <p:cNvSpPr/>
          <p:nvPr/>
        </p:nvSpPr>
        <p:spPr>
          <a:xfrm>
            <a:off x="3429000" y="3429000"/>
            <a:ext cx="2360613" cy="425450"/>
          </a:xfrm>
          <a:prstGeom prst="rect">
            <a:avLst/>
          </a:prstGeom>
        </p:spPr>
        <p:txBody>
          <a:bodyPr wrap="none">
            <a:spAutoFit/>
          </a:bodyPr>
          <a:lstStyle/>
          <a:p>
            <a:pPr marL="460375" indent="-460375" algn="ctr" defTabSz="914363" fontAlgn="auto">
              <a:lnSpc>
                <a:spcPct val="90000"/>
              </a:lnSpc>
              <a:spcBef>
                <a:spcPct val="20000"/>
              </a:spcBef>
              <a:spcAft>
                <a:spcPts val="0"/>
              </a:spcAft>
              <a:buSzPct val="85000"/>
              <a:defRPr/>
            </a:pPr>
            <a:r>
              <a:rPr lang="en-US" sz="2400" dirty="0">
                <a:solidFill>
                  <a:prstClr val="white"/>
                </a:solidFill>
                <a:effectLst>
                  <a:outerShdw blurRad="50800" dist="38100" dir="5400000" algn="ctr" rotWithShape="0">
                    <a:srgbClr xmlns:mc="http://schemas.openxmlformats.org/markup-compatibility/2006" xmlns:a14="http://schemas.microsoft.com/office/drawing/2010/main" val="000000" mc:Ignorable="">
                      <a:alpha val="47000"/>
                    </a:srgbClr>
                  </a:outerShdw>
                </a:effectLst>
                <a:latin typeface="+mn-lt"/>
                <a:cs typeface="+mn-cs"/>
              </a:rPr>
              <a:t>SharePoint Data</a:t>
            </a:r>
            <a:endParaRPr lang="en-NZ" sz="2400" dirty="0">
              <a:solidFill>
                <a:prstClr val="white"/>
              </a:solidFill>
              <a:effectLst>
                <a:outerShdw blurRad="50800" dist="38100" dir="5400000" algn="ctr" rotWithShape="0">
                  <a:srgbClr xmlns:mc="http://schemas.openxmlformats.org/markup-compatibility/2006" xmlns:a14="http://schemas.microsoft.com/office/drawing/2010/main" val="000000" mc:Ignorable="">
                    <a:alpha val="47000"/>
                  </a:srgbClr>
                </a:outerShdw>
              </a:effectLst>
              <a:latin typeface="+mn-lt"/>
              <a:cs typeface="+mn-cs"/>
            </a:endParaRPr>
          </a:p>
        </p:txBody>
      </p:sp>
    </p:spTree>
    <p:extLst>
      <p:ext uri="{BB962C8B-B14F-4D97-AF65-F5344CB8AC3E}">
        <p14:creationId xmlns:p14="http://schemas.microsoft.com/office/powerpoint/2010/main" val="2026086339"/>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Started – Where Am I?</a:t>
            </a:r>
            <a:endParaRPr lang="en-US" dirty="0"/>
          </a:p>
        </p:txBody>
      </p:sp>
      <p:sp>
        <p:nvSpPr>
          <p:cNvPr id="3" name="Content Placeholder 2"/>
          <p:cNvSpPr>
            <a:spLocks noGrp="1"/>
          </p:cNvSpPr>
          <p:nvPr>
            <p:ph sz="quarter" idx="1"/>
          </p:nvPr>
        </p:nvSpPr>
        <p:spPr/>
        <p:txBody>
          <a:bodyPr>
            <a:normAutofit/>
          </a:bodyPr>
          <a:lstStyle/>
          <a:p>
            <a:r>
              <a:rPr lang="en-US" dirty="0" err="1" smtClean="0"/>
              <a:t>ClientContext</a:t>
            </a:r>
            <a:endParaRPr lang="en-US" dirty="0" smtClean="0"/>
          </a:p>
          <a:p>
            <a:pPr lvl="1"/>
            <a:r>
              <a:rPr lang="en-US" dirty="0" smtClean="0"/>
              <a:t>Sets up the Environment your calls will be in</a:t>
            </a:r>
          </a:p>
          <a:p>
            <a:pPr lvl="1"/>
            <a:r>
              <a:rPr lang="en-US" dirty="0" smtClean="0"/>
              <a:t>The Web you’ll be working with</a:t>
            </a:r>
          </a:p>
          <a:p>
            <a:pPr lvl="2"/>
            <a:r>
              <a:rPr lang="en-US" dirty="0" smtClean="0"/>
              <a:t>Web and </a:t>
            </a:r>
            <a:r>
              <a:rPr lang="en-US" dirty="0" err="1" smtClean="0"/>
              <a:t>SilverLight</a:t>
            </a:r>
            <a:r>
              <a:rPr lang="en-US" dirty="0" smtClean="0"/>
              <a:t> have a Current context</a:t>
            </a:r>
          </a:p>
          <a:p>
            <a:pPr lvl="2"/>
            <a:r>
              <a:rPr lang="en-US" dirty="0" smtClean="0"/>
              <a:t>.NET Requires you to specify a location</a:t>
            </a:r>
          </a:p>
          <a:p>
            <a:pPr lvl="1"/>
            <a:r>
              <a:rPr lang="en-US" dirty="0" err="1" smtClean="0"/>
              <a:t>AuthenticationMode</a:t>
            </a:r>
            <a:endParaRPr lang="en-US" dirty="0" smtClean="0"/>
          </a:p>
          <a:p>
            <a:pPr lvl="2"/>
            <a:r>
              <a:rPr lang="en-US" dirty="0" smtClean="0"/>
              <a:t>Uses currently logged in User by default</a:t>
            </a:r>
          </a:p>
          <a:p>
            <a:pPr lvl="2"/>
            <a:r>
              <a:rPr lang="en-US" dirty="0" smtClean="0"/>
              <a:t>Set to </a:t>
            </a:r>
            <a:r>
              <a:rPr lang="en-US" dirty="0" err="1" smtClean="0"/>
              <a:t>FormsAuth</a:t>
            </a:r>
            <a:endParaRPr lang="en-US" dirty="0" smtClean="0"/>
          </a:p>
          <a:p>
            <a:pPr lvl="1"/>
            <a:r>
              <a:rPr lang="en-US" dirty="0" smtClean="0"/>
              <a:t>Example:</a:t>
            </a:r>
          </a:p>
          <a:p>
            <a:pPr marL="594360" lvl="2" indent="0">
              <a:buNone/>
            </a:pPr>
            <a:r>
              <a:rPr lang="en-US" sz="2200" dirty="0" smtClean="0"/>
              <a:t>	</a:t>
            </a:r>
            <a:r>
              <a:rPr lang="en-US" sz="2200" dirty="0" err="1" smtClean="0"/>
              <a:t>clientContext</a:t>
            </a:r>
            <a:r>
              <a:rPr lang="en-US" sz="2200" dirty="0" smtClean="0"/>
              <a:t> </a:t>
            </a:r>
            <a:r>
              <a:rPr lang="en-US" sz="2200" dirty="0"/>
              <a:t>= new </a:t>
            </a:r>
            <a:r>
              <a:rPr lang="en-US" sz="2200" dirty="0" err="1"/>
              <a:t>ClientContext</a:t>
            </a:r>
            <a:r>
              <a:rPr lang="en-US" sz="2200" dirty="0"/>
              <a:t>(</a:t>
            </a:r>
            <a:r>
              <a:rPr lang="en-US" sz="2200" dirty="0" err="1"/>
              <a:t>txtUrl.Text</a:t>
            </a:r>
            <a:r>
              <a:rPr lang="en-US" sz="2200" dirty="0"/>
              <a:t>); </a:t>
            </a:r>
          </a:p>
          <a:p>
            <a:r>
              <a:rPr lang="en-US" sz="2000" dirty="0"/>
              <a:t>      </a:t>
            </a:r>
            <a:r>
              <a:rPr lang="en-US" sz="2000" dirty="0" smtClean="0"/>
              <a:t>	web </a:t>
            </a:r>
            <a:r>
              <a:rPr lang="en-US" sz="2000" dirty="0"/>
              <a:t>= </a:t>
            </a:r>
            <a:r>
              <a:rPr lang="en-US" sz="2000" dirty="0" err="1"/>
              <a:t>clientContext.Web</a:t>
            </a:r>
            <a:r>
              <a:rPr lang="en-US" sz="2000" dirty="0"/>
              <a:t>;</a:t>
            </a:r>
          </a:p>
          <a:p>
            <a:pPr lvl="2"/>
            <a:endParaRPr lang="en-US" dirty="0" smtClean="0"/>
          </a:p>
        </p:txBody>
      </p:sp>
    </p:spTree>
    <p:extLst>
      <p:ext uri="{BB962C8B-B14F-4D97-AF65-F5344CB8AC3E}">
        <p14:creationId xmlns:p14="http://schemas.microsoft.com/office/powerpoint/2010/main" val="209726561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Retrieving Items</a:t>
            </a:r>
            <a:endParaRPr lang="en-US" dirty="0"/>
          </a:p>
        </p:txBody>
      </p:sp>
      <p:sp>
        <p:nvSpPr>
          <p:cNvPr id="3" name="Content Placeholder 2"/>
          <p:cNvSpPr>
            <a:spLocks noGrp="1"/>
          </p:cNvSpPr>
          <p:nvPr>
            <p:ph sz="quarter" idx="1"/>
          </p:nvPr>
        </p:nvSpPr>
        <p:spPr/>
        <p:txBody>
          <a:bodyPr/>
          <a:lstStyle/>
          <a:p>
            <a:r>
              <a:rPr lang="en-US" dirty="0" smtClean="0"/>
              <a:t>Item Collections can be retrieved by ‘calling’ them</a:t>
            </a:r>
          </a:p>
          <a:p>
            <a:pPr lvl="1"/>
            <a:r>
              <a:rPr lang="en-US" dirty="0" err="1" smtClean="0"/>
              <a:t>web.Lists</a:t>
            </a:r>
            <a:endParaRPr lang="en-US" dirty="0" smtClean="0"/>
          </a:p>
          <a:p>
            <a:r>
              <a:rPr lang="en-US" dirty="0" smtClean="0"/>
              <a:t>LINQ is available for some objects</a:t>
            </a:r>
          </a:p>
          <a:p>
            <a:pPr lvl="1"/>
            <a:r>
              <a:rPr lang="en-US" dirty="0" err="1" smtClean="0"/>
              <a:t>var</a:t>
            </a:r>
            <a:r>
              <a:rPr lang="en-US" dirty="0" smtClean="0"/>
              <a:t> query = from l in </a:t>
            </a:r>
            <a:r>
              <a:rPr lang="en-US" dirty="0" err="1" smtClean="0"/>
              <a:t>web.Lists</a:t>
            </a:r>
            <a:r>
              <a:rPr lang="en-US" dirty="0" smtClean="0"/>
              <a:t> where </a:t>
            </a:r>
            <a:r>
              <a:rPr lang="en-US" dirty="0" err="1" smtClean="0"/>
              <a:t>l.Title</a:t>
            </a:r>
            <a:r>
              <a:rPr lang="en-US" dirty="0" smtClean="0"/>
              <a:t> = “Tasks”</a:t>
            </a:r>
          </a:p>
          <a:p>
            <a:r>
              <a:rPr lang="en-US" dirty="0" smtClean="0"/>
              <a:t>CAML is preferred for </a:t>
            </a:r>
            <a:r>
              <a:rPr lang="en-US" dirty="0" err="1" smtClean="0"/>
              <a:t>ListItems</a:t>
            </a:r>
            <a:endParaRPr lang="en-US" dirty="0" smtClean="0"/>
          </a:p>
          <a:p>
            <a:pPr lvl="1"/>
            <a:r>
              <a:rPr lang="en-US" dirty="0" err="1" smtClean="0"/>
              <a:t>CamlQuery</a:t>
            </a:r>
            <a:r>
              <a:rPr lang="en-US" dirty="0" smtClean="0"/>
              <a:t> object</a:t>
            </a:r>
            <a:endParaRPr lang="en-US" dirty="0"/>
          </a:p>
        </p:txBody>
      </p:sp>
    </p:spTree>
    <p:extLst>
      <p:ext uri="{BB962C8B-B14F-4D97-AF65-F5344CB8AC3E}">
        <p14:creationId xmlns:p14="http://schemas.microsoft.com/office/powerpoint/2010/main" val="82744775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Nothing Happened!</a:t>
            </a:r>
            <a:endParaRPr lang="en-US" dirty="0"/>
          </a:p>
        </p:txBody>
      </p:sp>
      <p:sp>
        <p:nvSpPr>
          <p:cNvPr id="3" name="Content Placeholder 2"/>
          <p:cNvSpPr>
            <a:spLocks noGrp="1"/>
          </p:cNvSpPr>
          <p:nvPr>
            <p:ph sz="quarter" idx="1"/>
          </p:nvPr>
        </p:nvSpPr>
        <p:spPr/>
        <p:txBody>
          <a:bodyPr/>
          <a:lstStyle/>
          <a:p>
            <a:r>
              <a:rPr lang="en-US" dirty="0" smtClean="0"/>
              <a:t>Everything is </a:t>
            </a:r>
            <a:r>
              <a:rPr lang="en-US" dirty="0" err="1" smtClean="0"/>
              <a:t>async</a:t>
            </a:r>
            <a:endParaRPr lang="en-US" dirty="0" smtClean="0"/>
          </a:p>
          <a:p>
            <a:r>
              <a:rPr lang="en-US" dirty="0" smtClean="0"/>
              <a:t>Nothing happens until you 	</a:t>
            </a:r>
            <a:r>
              <a:rPr lang="en-US" dirty="0" err="1" smtClean="0"/>
              <a:t>clientContext.ExecuteQuery</a:t>
            </a:r>
            <a:endParaRPr lang="en-US" dirty="0" smtClean="0"/>
          </a:p>
          <a:p>
            <a:r>
              <a:rPr lang="en-US" dirty="0" smtClean="0"/>
              <a:t>But first you need to tell it the objects to Load</a:t>
            </a:r>
          </a:p>
          <a:p>
            <a:pPr lvl="2"/>
            <a:r>
              <a:rPr lang="en-US" dirty="0" err="1" smtClean="0"/>
              <a:t>clientContext.Load</a:t>
            </a:r>
            <a:r>
              <a:rPr lang="en-US" dirty="0" smtClean="0"/>
              <a:t>(lists)</a:t>
            </a:r>
            <a:endParaRPr lang="en-US" dirty="0"/>
          </a:p>
        </p:txBody>
      </p:sp>
    </p:spTree>
    <p:extLst>
      <p:ext uri="{BB962C8B-B14F-4D97-AF65-F5344CB8AC3E}">
        <p14:creationId xmlns:p14="http://schemas.microsoft.com/office/powerpoint/2010/main" val="116440955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can’t I see all my fields?</a:t>
            </a:r>
            <a:endParaRPr lang="en-US" dirty="0"/>
          </a:p>
        </p:txBody>
      </p:sp>
      <p:sp>
        <p:nvSpPr>
          <p:cNvPr id="3" name="Content Placeholder 2"/>
          <p:cNvSpPr>
            <a:spLocks noGrp="1"/>
          </p:cNvSpPr>
          <p:nvPr>
            <p:ph sz="quarter" idx="1"/>
          </p:nvPr>
        </p:nvSpPr>
        <p:spPr/>
        <p:txBody>
          <a:bodyPr/>
          <a:lstStyle/>
          <a:p>
            <a:r>
              <a:rPr lang="en-US" dirty="0" smtClean="0"/>
              <a:t>SharePoint is trying to conserve resources</a:t>
            </a:r>
          </a:p>
          <a:p>
            <a:r>
              <a:rPr lang="en-US" dirty="0" smtClean="0"/>
              <a:t>It only brings back what it has to</a:t>
            </a:r>
          </a:p>
          <a:p>
            <a:r>
              <a:rPr lang="en-US" dirty="0" smtClean="0"/>
              <a:t>Use Load to override this behavior</a:t>
            </a:r>
          </a:p>
          <a:p>
            <a:pPr lvl="1"/>
            <a:r>
              <a:rPr lang="en-US" dirty="0" smtClean="0"/>
              <a:t>Load(</a:t>
            </a:r>
            <a:r>
              <a:rPr lang="en-US" dirty="0" err="1" smtClean="0"/>
              <a:t>myLists</a:t>
            </a:r>
            <a:r>
              <a:rPr lang="en-US" dirty="0" smtClean="0"/>
              <a:t>, lists=&gt;</a:t>
            </a:r>
            <a:r>
              <a:rPr lang="en-US" dirty="0" err="1" smtClean="0"/>
              <a:t>lists.Include</a:t>
            </a:r>
            <a:r>
              <a:rPr lang="en-US" dirty="0" smtClean="0"/>
              <a:t>(list =&gt;</a:t>
            </a:r>
            <a:r>
              <a:rPr lang="en-US" dirty="0" err="1" smtClean="0"/>
              <a:t>list.Title,list</a:t>
            </a:r>
            <a:r>
              <a:rPr lang="en-US" dirty="0" smtClean="0"/>
              <a:t>=&gt;</a:t>
            </a:r>
            <a:r>
              <a:rPr lang="en-US" dirty="0" err="1" smtClean="0"/>
              <a:t>list.Author</a:t>
            </a:r>
            <a:r>
              <a:rPr lang="en-US" dirty="0" smtClean="0"/>
              <a:t>)</a:t>
            </a:r>
          </a:p>
          <a:p>
            <a:pPr lvl="1"/>
            <a:r>
              <a:rPr lang="en-US" dirty="0" smtClean="0"/>
              <a:t>Or</a:t>
            </a:r>
          </a:p>
          <a:p>
            <a:pPr lvl="1"/>
            <a:r>
              <a:rPr lang="en-US" dirty="0" smtClean="0"/>
              <a:t>Load(</a:t>
            </a:r>
            <a:r>
              <a:rPr lang="en-US" dirty="0" err="1" smtClean="0"/>
              <a:t>myLists</a:t>
            </a:r>
            <a:r>
              <a:rPr lang="en-US" dirty="0" smtClean="0"/>
              <a:t>, “Include(</a:t>
            </a:r>
            <a:r>
              <a:rPr lang="en-US" dirty="0" err="1" smtClean="0"/>
              <a:t>Title,Author</a:t>
            </a:r>
            <a:r>
              <a:rPr lang="en-US" dirty="0" smtClean="0"/>
              <a:t>)”)</a:t>
            </a:r>
          </a:p>
        </p:txBody>
      </p:sp>
    </p:spTree>
    <p:extLst>
      <p:ext uri="{BB962C8B-B14F-4D97-AF65-F5344CB8AC3E}">
        <p14:creationId xmlns:p14="http://schemas.microsoft.com/office/powerpoint/2010/main" val="264884714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 .NET Client Object Model</a:t>
            </a:r>
            <a:endParaRPr lang="en-US" dirty="0"/>
          </a:p>
        </p:txBody>
      </p:sp>
      <p:sp>
        <p:nvSpPr>
          <p:cNvPr id="3" name="Text Placeholder 2"/>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1616192924"/>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Adding a new Item</a:t>
            </a:r>
            <a:endParaRPr lang="en-US" dirty="0"/>
          </a:p>
        </p:txBody>
      </p:sp>
      <p:sp>
        <p:nvSpPr>
          <p:cNvPr id="3" name="Text Placeholder 2"/>
          <p:cNvSpPr>
            <a:spLocks noGrp="1"/>
          </p:cNvSpPr>
          <p:nvPr>
            <p:ph type="body" sz="quarter" idx="10"/>
          </p:nvPr>
        </p:nvSpPr>
        <p:spPr>
          <a:xfrm>
            <a:off x="457200" y="1295400"/>
            <a:ext cx="8305801" cy="4953000"/>
          </a:xfrm>
        </p:spPr>
        <p:txBody>
          <a:bodyPr/>
          <a:lstStyle/>
          <a:p>
            <a:r>
              <a:rPr lang="en-US" dirty="0" err="1"/>
              <a:t>ListItemCreationInformation</a:t>
            </a:r>
            <a:endParaRPr lang="en-US" dirty="0"/>
          </a:p>
          <a:p>
            <a:pPr lvl="1"/>
            <a:r>
              <a:rPr lang="en-US" dirty="0" smtClean="0"/>
              <a:t>Sets the context for the Add</a:t>
            </a:r>
          </a:p>
          <a:p>
            <a:r>
              <a:rPr lang="en-US" dirty="0" err="1" smtClean="0"/>
              <a:t>collection.Add</a:t>
            </a:r>
            <a:r>
              <a:rPr lang="en-US" dirty="0" smtClean="0"/>
              <a:t>(</a:t>
            </a:r>
            <a:r>
              <a:rPr lang="en-US" dirty="0" err="1" smtClean="0"/>
              <a:t>listItemCreationInformation</a:t>
            </a:r>
            <a:r>
              <a:rPr lang="en-US" dirty="0" smtClean="0"/>
              <a:t>)</a:t>
            </a:r>
          </a:p>
          <a:p>
            <a:pPr lvl="1"/>
            <a:r>
              <a:rPr lang="en-US" dirty="0" smtClean="0"/>
              <a:t>Returns Item</a:t>
            </a:r>
          </a:p>
          <a:p>
            <a:pPr lvl="1"/>
            <a:r>
              <a:rPr lang="en-US" dirty="0" smtClean="0"/>
              <a:t>Ex: </a:t>
            </a:r>
            <a:r>
              <a:rPr lang="en-US" dirty="0" err="1" smtClean="0"/>
              <a:t>ListItem</a:t>
            </a:r>
            <a:r>
              <a:rPr lang="en-US" dirty="0" smtClean="0"/>
              <a:t> item = </a:t>
            </a:r>
            <a:r>
              <a:rPr lang="en-US" dirty="0" err="1" smtClean="0"/>
              <a:t>list.Add</a:t>
            </a:r>
            <a:r>
              <a:rPr lang="en-US" dirty="0" smtClean="0"/>
              <a:t>(</a:t>
            </a:r>
            <a:r>
              <a:rPr lang="en-US" dirty="0" err="1" smtClean="0"/>
              <a:t>lici</a:t>
            </a:r>
            <a:r>
              <a:rPr lang="en-US" dirty="0" smtClean="0"/>
              <a:t>)</a:t>
            </a:r>
          </a:p>
          <a:p>
            <a:r>
              <a:rPr lang="en-US" dirty="0" smtClean="0"/>
              <a:t>Then </a:t>
            </a:r>
          </a:p>
          <a:p>
            <a:pPr lvl="1"/>
            <a:r>
              <a:rPr lang="en-US" dirty="0" err="1" smtClean="0"/>
              <a:t>item.Update</a:t>
            </a:r>
            <a:r>
              <a:rPr lang="en-US" dirty="0" smtClean="0"/>
              <a:t>()</a:t>
            </a:r>
          </a:p>
          <a:p>
            <a:pPr lvl="1"/>
            <a:r>
              <a:rPr lang="en-US" dirty="0" err="1" smtClean="0"/>
              <a:t>clientContext.ExecuteQuery</a:t>
            </a:r>
            <a:r>
              <a:rPr lang="en-US" dirty="0" smtClean="0"/>
              <a:t>()</a:t>
            </a:r>
            <a:endParaRPr lang="en-US" dirty="0"/>
          </a:p>
        </p:txBody>
      </p:sp>
    </p:spTree>
    <p:extLst>
      <p:ext uri="{BB962C8B-B14F-4D97-AF65-F5344CB8AC3E}">
        <p14:creationId xmlns:p14="http://schemas.microsoft.com/office/powerpoint/2010/main" val="1578053705"/>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Updating an Item</a:t>
            </a:r>
            <a:endParaRPr lang="en-US" dirty="0"/>
          </a:p>
        </p:txBody>
      </p:sp>
      <p:sp>
        <p:nvSpPr>
          <p:cNvPr id="3" name="Text Placeholder 2"/>
          <p:cNvSpPr>
            <a:spLocks noGrp="1"/>
          </p:cNvSpPr>
          <p:nvPr>
            <p:ph type="body" sz="quarter" idx="10"/>
          </p:nvPr>
        </p:nvSpPr>
        <p:spPr>
          <a:xfrm>
            <a:off x="381000" y="1295400"/>
            <a:ext cx="8305801" cy="4953000"/>
          </a:xfrm>
        </p:spPr>
        <p:txBody>
          <a:bodyPr/>
          <a:lstStyle/>
          <a:p>
            <a:r>
              <a:rPr lang="en-US" dirty="0" err="1" smtClean="0"/>
              <a:t>Item.Update</a:t>
            </a:r>
            <a:r>
              <a:rPr lang="en-US" dirty="0" smtClean="0"/>
              <a:t>!</a:t>
            </a:r>
          </a:p>
          <a:p>
            <a:pPr marL="274320" lvl="1">
              <a:spcBef>
                <a:spcPts val="600"/>
              </a:spcBef>
              <a:buClr>
                <a:schemeClr val="accent1"/>
              </a:buClr>
            </a:pPr>
            <a:r>
              <a:rPr lang="en-US" dirty="0" err="1"/>
              <a:t>clientContext.ExecuteQuery</a:t>
            </a:r>
            <a:r>
              <a:rPr lang="en-US" dirty="0"/>
              <a:t>()</a:t>
            </a:r>
          </a:p>
          <a:p>
            <a:endParaRPr lang="en-US" dirty="0"/>
          </a:p>
        </p:txBody>
      </p:sp>
    </p:spTree>
    <p:extLst>
      <p:ext uri="{BB962C8B-B14F-4D97-AF65-F5344CB8AC3E}">
        <p14:creationId xmlns:p14="http://schemas.microsoft.com/office/powerpoint/2010/main" val="3226379828"/>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Deleteing</a:t>
            </a:r>
            <a:r>
              <a:rPr lang="en-US" dirty="0" smtClean="0"/>
              <a:t> an Item</a:t>
            </a:r>
            <a:endParaRPr lang="en-US" dirty="0"/>
          </a:p>
        </p:txBody>
      </p:sp>
      <p:sp>
        <p:nvSpPr>
          <p:cNvPr id="3" name="Text Placeholder 2"/>
          <p:cNvSpPr>
            <a:spLocks noGrp="1"/>
          </p:cNvSpPr>
          <p:nvPr>
            <p:ph type="body" sz="quarter" idx="10"/>
          </p:nvPr>
        </p:nvSpPr>
        <p:spPr>
          <a:xfrm>
            <a:off x="381000" y="1295400"/>
            <a:ext cx="8305801" cy="4953000"/>
          </a:xfrm>
        </p:spPr>
        <p:txBody>
          <a:bodyPr/>
          <a:lstStyle/>
          <a:p>
            <a:r>
              <a:rPr lang="en-US" dirty="0" err="1" smtClean="0"/>
              <a:t>Item.DeleteObject</a:t>
            </a:r>
            <a:endParaRPr lang="en-US" dirty="0" smtClean="0"/>
          </a:p>
          <a:p>
            <a:pPr marL="274320" lvl="1">
              <a:spcBef>
                <a:spcPts val="600"/>
              </a:spcBef>
              <a:buClr>
                <a:schemeClr val="accent1"/>
              </a:buClr>
            </a:pPr>
            <a:r>
              <a:rPr lang="en-US" dirty="0" err="1"/>
              <a:t>clientContext.ExecuteQuery</a:t>
            </a:r>
            <a:r>
              <a:rPr lang="en-US" dirty="0"/>
              <a:t>()</a:t>
            </a:r>
          </a:p>
          <a:p>
            <a:endParaRPr lang="en-US" dirty="0"/>
          </a:p>
        </p:txBody>
      </p:sp>
    </p:spTree>
    <p:extLst>
      <p:ext uri="{BB962C8B-B14F-4D97-AF65-F5344CB8AC3E}">
        <p14:creationId xmlns:p14="http://schemas.microsoft.com/office/powerpoint/2010/main" val="3443114962"/>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a:t>
            </a:r>
            <a:endParaRPr lang="en-US" dirty="0"/>
          </a:p>
        </p:txBody>
      </p:sp>
      <p:sp>
        <p:nvSpPr>
          <p:cNvPr id="3" name="Content Placeholder 2"/>
          <p:cNvSpPr>
            <a:spLocks noGrp="1"/>
          </p:cNvSpPr>
          <p:nvPr>
            <p:ph sz="quarter" idx="1"/>
          </p:nvPr>
        </p:nvSpPr>
        <p:spPr/>
        <p:txBody>
          <a:bodyPr/>
          <a:lstStyle/>
          <a:p>
            <a:r>
              <a:rPr lang="en-US" dirty="0" smtClean="0"/>
              <a:t>Introduction      </a:t>
            </a:r>
            <a:r>
              <a:rPr lang="en-US" sz="2400" dirty="0" smtClean="0">
                <a:sym typeface="Wingdings" pitchFamily="2" charset="2"/>
              </a:rPr>
              <a:t> You are here</a:t>
            </a:r>
            <a:endParaRPr lang="en-US" dirty="0" smtClean="0"/>
          </a:p>
          <a:p>
            <a:r>
              <a:rPr lang="en-US" dirty="0" smtClean="0"/>
              <a:t>SharePoint 2010 Developer Overview</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 .NET CRUD</a:t>
            </a:r>
            <a:endParaRPr lang="en-US" dirty="0"/>
          </a:p>
        </p:txBody>
      </p:sp>
      <p:sp>
        <p:nvSpPr>
          <p:cNvPr id="3" name="Text Placeholder 2"/>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733371489"/>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230188"/>
            <a:ext cx="8382000" cy="664797"/>
          </a:xfrm>
        </p:spPr>
        <p:txBody>
          <a:bodyPr/>
          <a:lstStyle/>
          <a:p>
            <a:pPr defTabSz="914363" fontAlgn="auto">
              <a:spcAft>
                <a:spcPts val="0"/>
              </a:spcAft>
              <a:defRPr/>
            </a:pPr>
            <a:r>
              <a:rPr lang="en-US" dirty="0" err="1"/>
              <a:t>ECMAScript</a:t>
            </a:r>
            <a:r>
              <a:rPr lang="en-US" dirty="0"/>
              <a:t> Object Model</a:t>
            </a:r>
            <a:endParaRPr dirty="0"/>
          </a:p>
        </p:txBody>
      </p:sp>
      <p:sp>
        <p:nvSpPr>
          <p:cNvPr id="6" name="Text Placeholder 5"/>
          <p:cNvSpPr>
            <a:spLocks noGrp="1"/>
          </p:cNvSpPr>
          <p:nvPr>
            <p:ph type="body" sz="quarter" idx="10"/>
          </p:nvPr>
        </p:nvSpPr>
        <p:spPr>
          <a:xfrm>
            <a:off x="152400" y="1219200"/>
            <a:ext cx="8915400" cy="5105400"/>
          </a:xfrm>
        </p:spPr>
        <p:txBody>
          <a:bodyPr>
            <a:normAutofit/>
          </a:bodyPr>
          <a:lstStyle/>
          <a:p>
            <a:pPr defTabSz="914363">
              <a:defRPr/>
            </a:pPr>
            <a:r>
              <a:rPr lang="en-US" sz="2400" dirty="0" smtClean="0">
                <a:cs typeface="Consolas" pitchFamily="49" charset="0"/>
              </a:rPr>
              <a:t>Commonly called ‘</a:t>
            </a:r>
            <a:r>
              <a:rPr lang="en-US" sz="2400" dirty="0" err="1" smtClean="0">
                <a:cs typeface="Consolas" pitchFamily="49" charset="0"/>
              </a:rPr>
              <a:t>javascript</a:t>
            </a:r>
            <a:r>
              <a:rPr lang="en-US" sz="2400" dirty="0" smtClean="0">
                <a:cs typeface="Consolas" pitchFamily="49" charset="0"/>
              </a:rPr>
              <a:t>’ by humans</a:t>
            </a:r>
          </a:p>
          <a:p>
            <a:pPr defTabSz="914363">
              <a:defRPr/>
            </a:pPr>
            <a:r>
              <a:rPr lang="en-US" sz="2400" dirty="0" smtClean="0">
                <a:cs typeface="Consolas" pitchFamily="49" charset="0"/>
              </a:rPr>
              <a:t>Requires:</a:t>
            </a:r>
          </a:p>
          <a:p>
            <a:pPr lvl="1" defTabSz="914363">
              <a:defRPr/>
            </a:pPr>
            <a:r>
              <a:rPr lang="en-US" sz="2000" dirty="0" smtClean="0">
                <a:cs typeface="Consolas" pitchFamily="49" charset="0"/>
              </a:rPr>
              <a:t>MSIE 7+</a:t>
            </a:r>
          </a:p>
          <a:p>
            <a:pPr lvl="1" defTabSz="914363">
              <a:defRPr/>
            </a:pPr>
            <a:r>
              <a:rPr lang="en-US" sz="2000" dirty="0" smtClean="0">
                <a:cs typeface="Consolas" pitchFamily="49" charset="0"/>
              </a:rPr>
              <a:t>Firefox 3.5+</a:t>
            </a:r>
          </a:p>
          <a:p>
            <a:pPr lvl="1" defTabSz="914363">
              <a:defRPr/>
            </a:pPr>
            <a:r>
              <a:rPr lang="en-US" sz="2000" dirty="0" smtClean="0">
                <a:cs typeface="Consolas" pitchFamily="49" charset="0"/>
              </a:rPr>
              <a:t>Safari 4.0+</a:t>
            </a:r>
          </a:p>
          <a:p>
            <a:pPr defTabSz="914363">
              <a:defRPr/>
            </a:pPr>
            <a:r>
              <a:rPr lang="en-US" dirty="0" smtClean="0">
                <a:cs typeface="Consolas" pitchFamily="49" charset="0"/>
              </a:rPr>
              <a:t>Needs SP.js to be loaded</a:t>
            </a:r>
          </a:p>
          <a:p>
            <a:pPr lvl="1" defTabSz="914363">
              <a:defRPr/>
            </a:pPr>
            <a:r>
              <a:rPr lang="en-US" dirty="0">
                <a:cs typeface="Consolas" pitchFamily="49" charset="0"/>
              </a:rPr>
              <a:t>&lt;</a:t>
            </a:r>
            <a:r>
              <a:rPr lang="en-US" dirty="0" err="1">
                <a:cs typeface="Consolas" pitchFamily="49" charset="0"/>
              </a:rPr>
              <a:t>SharePoint:ScriptLink</a:t>
            </a:r>
            <a:r>
              <a:rPr lang="en-US" dirty="0">
                <a:cs typeface="Consolas" pitchFamily="49" charset="0"/>
              </a:rPr>
              <a:t> </a:t>
            </a:r>
            <a:r>
              <a:rPr lang="en-US" dirty="0" err="1">
                <a:cs typeface="Consolas" pitchFamily="49" charset="0"/>
              </a:rPr>
              <a:t>runat</a:t>
            </a:r>
            <a:r>
              <a:rPr lang="en-US" dirty="0">
                <a:cs typeface="Consolas" pitchFamily="49" charset="0"/>
              </a:rPr>
              <a:t>="server" Name="sp.js" Localizable="false" </a:t>
            </a:r>
            <a:r>
              <a:rPr lang="en-US" dirty="0" err="1">
                <a:cs typeface="Consolas" pitchFamily="49" charset="0"/>
              </a:rPr>
              <a:t>LoadAfterUI</a:t>
            </a:r>
            <a:r>
              <a:rPr lang="en-US" dirty="0">
                <a:cs typeface="Consolas" pitchFamily="49" charset="0"/>
              </a:rPr>
              <a:t>="true" </a:t>
            </a:r>
            <a:r>
              <a:rPr lang="en-US" dirty="0" smtClean="0">
                <a:cs typeface="Consolas" pitchFamily="49" charset="0"/>
              </a:rPr>
              <a:t>/&gt;</a:t>
            </a:r>
          </a:p>
          <a:p>
            <a:pPr defTabSz="914363">
              <a:defRPr/>
            </a:pPr>
            <a:r>
              <a:rPr lang="en-US" dirty="0" smtClean="0">
                <a:cs typeface="Consolas" pitchFamily="49" charset="0"/>
              </a:rPr>
              <a:t>Stored in /LAYOUTS</a:t>
            </a:r>
          </a:p>
          <a:p>
            <a:pPr lvl="1" defTabSz="914363">
              <a:defRPr/>
            </a:pPr>
            <a:r>
              <a:rPr lang="en-US" dirty="0" smtClean="0">
                <a:cs typeface="Consolas" pitchFamily="49" charset="0"/>
              </a:rPr>
              <a:t>SP.js – SP.debug.js</a:t>
            </a:r>
          </a:p>
        </p:txBody>
      </p:sp>
    </p:spTree>
    <p:extLst>
      <p:ext uri="{BB962C8B-B14F-4D97-AF65-F5344CB8AC3E}">
        <p14:creationId xmlns:p14="http://schemas.microsoft.com/office/powerpoint/2010/main" val="2239664563"/>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 </a:t>
            </a:r>
            <a:r>
              <a:rPr lang="en-US" dirty="0" err="1" smtClean="0"/>
              <a:t>Javascript</a:t>
            </a:r>
            <a:r>
              <a:rPr lang="en-US" dirty="0" smtClean="0"/>
              <a:t> Demo</a:t>
            </a:r>
            <a:endParaRPr lang="en-US" dirty="0"/>
          </a:p>
        </p:txBody>
      </p:sp>
      <p:sp>
        <p:nvSpPr>
          <p:cNvPr id="3" name="Text Placeholder 2"/>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32312831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230188"/>
            <a:ext cx="8382000" cy="664797"/>
          </a:xfrm>
        </p:spPr>
        <p:txBody>
          <a:bodyPr/>
          <a:lstStyle/>
          <a:p>
            <a:pPr defTabSz="914363" fontAlgn="auto">
              <a:spcAft>
                <a:spcPts val="0"/>
              </a:spcAft>
              <a:defRPr/>
            </a:pPr>
            <a:r>
              <a:rPr lang="en-US" dirty="0" err="1" smtClean="0"/>
              <a:t>SilverLight</a:t>
            </a:r>
            <a:endParaRPr dirty="0"/>
          </a:p>
        </p:txBody>
      </p:sp>
      <p:sp>
        <p:nvSpPr>
          <p:cNvPr id="6" name="Text Placeholder 5"/>
          <p:cNvSpPr>
            <a:spLocks noGrp="1"/>
          </p:cNvSpPr>
          <p:nvPr>
            <p:ph type="body" sz="quarter" idx="10"/>
          </p:nvPr>
        </p:nvSpPr>
        <p:spPr>
          <a:xfrm>
            <a:off x="152400" y="1219200"/>
            <a:ext cx="8915400" cy="5105400"/>
          </a:xfrm>
        </p:spPr>
        <p:txBody>
          <a:bodyPr>
            <a:normAutofit/>
          </a:bodyPr>
          <a:lstStyle/>
          <a:p>
            <a:pPr defTabSz="914363">
              <a:defRPr/>
            </a:pPr>
            <a:r>
              <a:rPr lang="en-US" sz="2400" dirty="0" smtClean="0">
                <a:cs typeface="Consolas" pitchFamily="49" charset="0"/>
              </a:rPr>
              <a:t>Probably the </a:t>
            </a:r>
            <a:r>
              <a:rPr lang="en-US" sz="2400" dirty="0" err="1" smtClean="0">
                <a:cs typeface="Consolas" pitchFamily="49" charset="0"/>
              </a:rPr>
              <a:t>funnest</a:t>
            </a:r>
            <a:r>
              <a:rPr lang="en-US" sz="2400" dirty="0" smtClean="0">
                <a:cs typeface="Consolas" pitchFamily="49" charset="0"/>
              </a:rPr>
              <a:t> of the options</a:t>
            </a:r>
          </a:p>
          <a:p>
            <a:pPr defTabSz="914363">
              <a:defRPr/>
            </a:pPr>
            <a:r>
              <a:rPr lang="en-US" sz="2400" dirty="0" smtClean="0">
                <a:cs typeface="Consolas" pitchFamily="49" charset="0"/>
              </a:rPr>
              <a:t>Give you rich visualization options</a:t>
            </a:r>
          </a:p>
          <a:p>
            <a:pPr defTabSz="914363">
              <a:defRPr/>
            </a:pPr>
            <a:r>
              <a:rPr lang="en-US" sz="2400" dirty="0" smtClean="0">
                <a:cs typeface="Consolas" pitchFamily="49" charset="0"/>
              </a:rPr>
              <a:t>Has Client Object Model like JS/.NET</a:t>
            </a:r>
            <a:endParaRPr lang="en-US" dirty="0" smtClean="0">
              <a:cs typeface="Consolas" pitchFamily="49" charset="0"/>
            </a:endParaRPr>
          </a:p>
        </p:txBody>
      </p:sp>
    </p:spTree>
    <p:extLst>
      <p:ext uri="{BB962C8B-B14F-4D97-AF65-F5344CB8AC3E}">
        <p14:creationId xmlns:p14="http://schemas.microsoft.com/office/powerpoint/2010/main" val="2113756805"/>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 </a:t>
            </a:r>
            <a:r>
              <a:rPr lang="en-US" dirty="0" err="1" smtClean="0"/>
              <a:t>SilverLight</a:t>
            </a:r>
            <a:r>
              <a:rPr lang="en-US" dirty="0" smtClean="0"/>
              <a:t> Demo</a:t>
            </a:r>
            <a:endParaRPr lang="en-US" dirty="0"/>
          </a:p>
        </p:txBody>
      </p:sp>
      <p:sp>
        <p:nvSpPr>
          <p:cNvPr id="3" name="Text Placeholder 2"/>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160528139"/>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Questions?</a:t>
            </a:r>
            <a:endParaRPr lang="en-US" dirty="0"/>
          </a:p>
        </p:txBody>
      </p:sp>
      <p:sp>
        <p:nvSpPr>
          <p:cNvPr id="3" name="Content Placeholder 2"/>
          <p:cNvSpPr>
            <a:spLocks noGrp="1"/>
          </p:cNvSpPr>
          <p:nvPr>
            <p:ph sz="quarter" idx="1"/>
          </p:nvPr>
        </p:nvSpPr>
        <p:spPr/>
        <p:txBody>
          <a:bodyPr/>
          <a:lstStyle/>
          <a:p>
            <a:endParaRPr lang="en-US"/>
          </a:p>
        </p:txBody>
      </p:sp>
    </p:spTree>
    <p:extLst>
      <p:ext uri="{BB962C8B-B14F-4D97-AF65-F5344CB8AC3E}">
        <p14:creationId xmlns:p14="http://schemas.microsoft.com/office/powerpoint/2010/main" val="122321189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Meeting</a:t>
            </a:r>
            <a:endParaRPr lang="en-US" dirty="0"/>
          </a:p>
        </p:txBody>
      </p:sp>
      <p:sp>
        <p:nvSpPr>
          <p:cNvPr id="3" name="Content Placeholder 2"/>
          <p:cNvSpPr>
            <a:spLocks noGrp="1"/>
          </p:cNvSpPr>
          <p:nvPr>
            <p:ph sz="quarter" idx="1"/>
          </p:nvPr>
        </p:nvSpPr>
        <p:spPr/>
        <p:txBody>
          <a:bodyPr/>
          <a:lstStyle/>
          <a:p>
            <a:r>
              <a:rPr lang="en-US" dirty="0" smtClean="0"/>
              <a:t>Topic / </a:t>
            </a:r>
            <a:r>
              <a:rPr lang="en-US" dirty="0"/>
              <a:t>Time </a:t>
            </a:r>
            <a:r>
              <a:rPr lang="en-US" dirty="0" smtClean="0"/>
              <a:t>Selection</a:t>
            </a:r>
          </a:p>
          <a:p>
            <a:pPr lvl="1"/>
            <a:r>
              <a:rPr lang="en-US" dirty="0" smtClean="0"/>
              <a:t>Client </a:t>
            </a:r>
            <a:r>
              <a:rPr lang="en-US" dirty="0" smtClean="0"/>
              <a:t>Model – Deeper Dive</a:t>
            </a:r>
            <a:endParaRPr lang="en-US" dirty="0" smtClean="0"/>
          </a:p>
          <a:p>
            <a:pPr lvl="1"/>
            <a:r>
              <a:rPr lang="en-US" dirty="0" smtClean="0"/>
              <a:t>Web Part Development</a:t>
            </a:r>
            <a:endParaRPr lang="en-US" dirty="0" smtClean="0"/>
          </a:p>
          <a:p>
            <a:pPr lvl="1"/>
            <a:r>
              <a:rPr lang="en-US" dirty="0" smtClean="0"/>
              <a:t>PowerShell</a:t>
            </a:r>
          </a:p>
          <a:p>
            <a:pPr lvl="1"/>
            <a:r>
              <a:rPr lang="en-US" dirty="0" smtClean="0"/>
              <a:t>BCS</a:t>
            </a:r>
            <a:endParaRPr lang="en-US" dirty="0" smtClean="0"/>
          </a:p>
          <a:p>
            <a:pPr lvl="1"/>
            <a:endParaRPr lang="en-US" dirty="0"/>
          </a:p>
        </p:txBody>
      </p:sp>
    </p:spTree>
    <p:extLst>
      <p:ext uri="{BB962C8B-B14F-4D97-AF65-F5344CB8AC3E}">
        <p14:creationId xmlns:p14="http://schemas.microsoft.com/office/powerpoint/2010/main" val="242225102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 Stuff</a:t>
            </a:r>
            <a:endParaRPr lang="en-US" dirty="0"/>
          </a:p>
        </p:txBody>
      </p:sp>
      <p:sp>
        <p:nvSpPr>
          <p:cNvPr id="3" name="Content Placeholder 2"/>
          <p:cNvSpPr>
            <a:spLocks noGrp="1"/>
          </p:cNvSpPr>
          <p:nvPr>
            <p:ph sz="quarter" idx="1"/>
          </p:nvPr>
        </p:nvSpPr>
        <p:spPr>
          <a:xfrm>
            <a:off x="457200" y="5181600"/>
            <a:ext cx="8229600" cy="1219200"/>
          </a:xfrm>
        </p:spPr>
        <p:txBody>
          <a:bodyPr>
            <a:normAutofit fontScale="92500" lnSpcReduction="20000"/>
          </a:bodyPr>
          <a:lstStyle/>
          <a:p>
            <a:pPr>
              <a:buNone/>
            </a:pPr>
            <a:r>
              <a:rPr lang="en-US" dirty="0" smtClean="0"/>
              <a:t>Neil Iversen</a:t>
            </a:r>
          </a:p>
          <a:p>
            <a:pPr>
              <a:buNone/>
            </a:pPr>
            <a:r>
              <a:rPr lang="en-US" dirty="0" smtClean="0"/>
              <a:t>Inetium</a:t>
            </a:r>
          </a:p>
          <a:p>
            <a:pPr>
              <a:buNone/>
            </a:pPr>
            <a:r>
              <a:rPr lang="en-US" dirty="0" smtClean="0"/>
              <a:t>http://justaddcode.com</a:t>
            </a:r>
            <a:endParaRPr lang="en-US" dirty="0"/>
          </a:p>
        </p:txBody>
      </p:sp>
      <p:sp>
        <p:nvSpPr>
          <p:cNvPr id="4" name="TextBox 3"/>
          <p:cNvSpPr txBox="1"/>
          <p:nvPr/>
        </p:nvSpPr>
        <p:spPr>
          <a:xfrm>
            <a:off x="533400" y="2057400"/>
            <a:ext cx="8153400" cy="1938992"/>
          </a:xfrm>
          <a:prstGeom prst="rect">
            <a:avLst/>
          </a:prstGeom>
          <a:noFill/>
        </p:spPr>
        <p:txBody>
          <a:bodyPr wrap="square" rtlCol="0">
            <a:spAutoFit/>
          </a:bodyPr>
          <a:lstStyle/>
          <a:p>
            <a:pPr algn="ctr"/>
            <a:r>
              <a:rPr lang="en-US" sz="2400" b="1" dirty="0" smtClean="0"/>
              <a:t>Feedback Forms</a:t>
            </a:r>
          </a:p>
          <a:p>
            <a:pPr algn="ctr"/>
            <a:endParaRPr lang="en-US" sz="2400" dirty="0"/>
          </a:p>
          <a:p>
            <a:pPr algn="ctr"/>
            <a:r>
              <a:rPr lang="en-US" sz="2400" dirty="0" smtClean="0"/>
              <a:t>Mingle, Eat, Feedback</a:t>
            </a:r>
            <a:endParaRPr lang="en-US" sz="2400" dirty="0"/>
          </a:p>
          <a:p>
            <a:pPr algn="ctr"/>
            <a:endParaRPr lang="en-US" sz="2400" dirty="0" smtClean="0"/>
          </a:p>
          <a:p>
            <a:pPr algn="ctr"/>
            <a:r>
              <a:rPr lang="en-US" sz="2400" dirty="0" smtClean="0"/>
              <a:t>See you next time!</a:t>
            </a: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Group Goals</a:t>
            </a:r>
            <a:endParaRPr lang="en-US" dirty="0"/>
          </a:p>
        </p:txBody>
      </p:sp>
      <p:sp>
        <p:nvSpPr>
          <p:cNvPr id="3" name="Content Placeholder 2"/>
          <p:cNvSpPr>
            <a:spLocks noGrp="1"/>
          </p:cNvSpPr>
          <p:nvPr>
            <p:ph sz="quarter" idx="1"/>
          </p:nvPr>
        </p:nvSpPr>
        <p:spPr/>
        <p:txBody>
          <a:bodyPr/>
          <a:lstStyle/>
          <a:p>
            <a:r>
              <a:rPr lang="en-US" dirty="0" smtClean="0"/>
              <a:t>Provide a community for SharePoint Developers</a:t>
            </a:r>
          </a:p>
          <a:p>
            <a:r>
              <a:rPr lang="en-US" dirty="0" smtClean="0"/>
              <a:t>Share development knowledge</a:t>
            </a:r>
          </a:p>
          <a:p>
            <a:r>
              <a:rPr lang="en-US" dirty="0" smtClean="0"/>
              <a:t>Exchange tips/tricks/other/free pizza</a:t>
            </a:r>
          </a:p>
          <a:p>
            <a:pPr lvl="1"/>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Group Format</a:t>
            </a:r>
            <a:endParaRPr lang="en-US" dirty="0"/>
          </a:p>
        </p:txBody>
      </p:sp>
      <p:sp>
        <p:nvSpPr>
          <p:cNvPr id="3" name="Content Placeholder 2"/>
          <p:cNvSpPr>
            <a:spLocks noGrp="1"/>
          </p:cNvSpPr>
          <p:nvPr>
            <p:ph sz="quarter" idx="1"/>
          </p:nvPr>
        </p:nvSpPr>
        <p:spPr/>
        <p:txBody>
          <a:bodyPr/>
          <a:lstStyle/>
          <a:p>
            <a:r>
              <a:rPr lang="en-US" dirty="0" smtClean="0"/>
              <a:t>Presentations</a:t>
            </a:r>
          </a:p>
          <a:p>
            <a:pPr lvl="1"/>
            <a:r>
              <a:rPr lang="en-US" dirty="0" smtClean="0"/>
              <a:t>Presentations are good</a:t>
            </a:r>
          </a:p>
          <a:p>
            <a:pPr lvl="1"/>
            <a:r>
              <a:rPr lang="en-US" dirty="0" smtClean="0"/>
              <a:t>Demos are better</a:t>
            </a:r>
          </a:p>
          <a:p>
            <a:r>
              <a:rPr lang="en-US" dirty="0" smtClean="0"/>
              <a:t>QA/Discussion/Random Things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normAutofit/>
          </a:bodyPr>
          <a:lstStyle/>
          <a:p>
            <a:r>
              <a:rPr lang="en-US" dirty="0" smtClean="0"/>
              <a:t>Sharepointmn.com/</a:t>
            </a:r>
            <a:r>
              <a:rPr lang="en-US" dirty="0" err="1" smtClean="0"/>
              <a:t>modig</a:t>
            </a:r>
            <a:r>
              <a:rPr lang="en-US" dirty="0" smtClean="0"/>
              <a:t>/</a:t>
            </a:r>
            <a:endParaRPr lang="en-US" dirty="0"/>
          </a:p>
        </p:txBody>
      </p:sp>
      <p:sp>
        <p:nvSpPr>
          <p:cNvPr id="3" name="Content Placeholder 2"/>
          <p:cNvSpPr>
            <a:spLocks noGrp="1"/>
          </p:cNvSpPr>
          <p:nvPr>
            <p:ph sz="quarter" idx="1"/>
          </p:nvPr>
        </p:nvSpPr>
        <p:spPr>
          <a:xfrm>
            <a:off x="457200" y="1600200"/>
            <a:ext cx="4038600" cy="4525963"/>
          </a:xfrm>
        </p:spPr>
        <p:txBody>
          <a:bodyPr/>
          <a:lstStyle/>
          <a:p>
            <a:r>
              <a:rPr lang="en-US" dirty="0" smtClean="0"/>
              <a:t>Our current home</a:t>
            </a:r>
          </a:p>
          <a:p>
            <a:r>
              <a:rPr lang="en-US" dirty="0" smtClean="0"/>
              <a:t>Meeting information</a:t>
            </a:r>
          </a:p>
          <a:p>
            <a:pPr lvl="1"/>
            <a:r>
              <a:rPr lang="en-US" dirty="0" smtClean="0"/>
              <a:t>Usually has the right time</a:t>
            </a:r>
          </a:p>
          <a:p>
            <a:r>
              <a:rPr lang="en-US" dirty="0" smtClean="0"/>
              <a:t>Previous presentations</a:t>
            </a:r>
          </a:p>
          <a:p>
            <a:r>
              <a:rPr lang="en-US" dirty="0" smtClean="0"/>
              <a:t>Running on SharePoint</a:t>
            </a:r>
          </a:p>
          <a:p>
            <a:pPr lvl="1"/>
            <a:r>
              <a:rPr lang="en-US" dirty="0" smtClean="0"/>
              <a:t>As required by SharePoint User Group Law</a:t>
            </a:r>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4495800" y="1524000"/>
            <a:ext cx="4491740" cy="3190875"/>
          </a:xfrm>
          <a:prstGeom prst="rect">
            <a:avLst/>
          </a:prstGeom>
          <a:noFill/>
          <a:ln w="9525">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a:t>
            </a:r>
            <a:endParaRPr lang="en-US" dirty="0"/>
          </a:p>
        </p:txBody>
      </p:sp>
      <p:sp>
        <p:nvSpPr>
          <p:cNvPr id="3" name="Content Placeholder 2"/>
          <p:cNvSpPr>
            <a:spLocks noGrp="1"/>
          </p:cNvSpPr>
          <p:nvPr>
            <p:ph sz="quarter" idx="1"/>
          </p:nvPr>
        </p:nvSpPr>
        <p:spPr/>
        <p:txBody>
          <a:bodyPr>
            <a:normAutofit/>
          </a:bodyPr>
          <a:lstStyle/>
          <a:p>
            <a:r>
              <a:rPr lang="en-US" dirty="0" smtClean="0"/>
              <a:t>Next Meeting </a:t>
            </a:r>
          </a:p>
          <a:p>
            <a:pPr lvl="1"/>
            <a:r>
              <a:rPr lang="en-US" b="1" dirty="0" smtClean="0"/>
              <a:t>Jan 26, 2010</a:t>
            </a:r>
            <a:endParaRPr lang="en-US" dirty="0" smtClean="0"/>
          </a:p>
          <a:p>
            <a:pPr lvl="1"/>
            <a:r>
              <a:rPr lang="en-US" dirty="0" smtClean="0"/>
              <a:t>Topic: TBD</a:t>
            </a:r>
          </a:p>
          <a:p>
            <a:pPr lvl="1"/>
            <a:r>
              <a:rPr lang="en-US" dirty="0" smtClean="0"/>
              <a:t>Location:  Where you are </a:t>
            </a:r>
            <a:endParaRPr lang="en-US" dirty="0"/>
          </a:p>
          <a:p>
            <a:r>
              <a:rPr lang="en-US" dirty="0" smtClean="0"/>
              <a:t>MNSPUG</a:t>
            </a:r>
          </a:p>
          <a:p>
            <a:pPr lvl="1"/>
            <a:r>
              <a:rPr lang="en-US" dirty="0" smtClean="0"/>
              <a:t>Jan 12</a:t>
            </a:r>
            <a:r>
              <a:rPr lang="en-US" dirty="0" smtClean="0"/>
              <a:t> </a:t>
            </a:r>
            <a:r>
              <a:rPr lang="en-US" dirty="0" smtClean="0"/>
              <a:t>(9:00am – Noon)</a:t>
            </a:r>
          </a:p>
          <a:p>
            <a:pPr lvl="1"/>
            <a:r>
              <a:rPr lang="en-US" dirty="0" smtClean="0"/>
              <a:t>Topic : </a:t>
            </a:r>
            <a:r>
              <a:rPr lang="en-US" dirty="0" smtClean="0"/>
              <a:t>Composite Applications in SharePoint 2010</a:t>
            </a:r>
            <a:endParaRPr lang="en-US" dirty="0" smtClean="0"/>
          </a:p>
          <a:p>
            <a:pPr lvl="1"/>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of Note</a:t>
            </a:r>
            <a:endParaRPr lang="en-US" dirty="0"/>
          </a:p>
        </p:txBody>
      </p:sp>
      <p:sp>
        <p:nvSpPr>
          <p:cNvPr id="3" name="Content Placeholder 2"/>
          <p:cNvSpPr>
            <a:spLocks noGrp="1"/>
          </p:cNvSpPr>
          <p:nvPr>
            <p:ph sz="quarter" idx="1"/>
          </p:nvPr>
        </p:nvSpPr>
        <p:spPr/>
        <p:txBody>
          <a:bodyPr/>
          <a:lstStyle/>
          <a:p>
            <a:r>
              <a:rPr lang="en-US" dirty="0" smtClean="0"/>
              <a:t>SharePoint 2010 in Wider Availability</a:t>
            </a:r>
            <a:endParaRPr lang="en-US" dirty="0" smtClean="0"/>
          </a:p>
          <a:p>
            <a:r>
              <a:rPr lang="en-US" dirty="0" smtClean="0"/>
              <a:t>SharePoint 2010 Developer Center</a:t>
            </a:r>
          </a:p>
          <a:p>
            <a:pPr lvl="1"/>
            <a:r>
              <a:rPr lang="en-US" dirty="0">
                <a:hlinkClick r:id="rId2"/>
              </a:rPr>
              <a:t>http://</a:t>
            </a:r>
            <a:r>
              <a:rPr lang="en-US" dirty="0" smtClean="0">
                <a:hlinkClick r:id="rId2"/>
              </a:rPr>
              <a:t>msdn.microsoft.com/en-us/sharepoint/ee514561.aspx</a:t>
            </a:r>
            <a:endParaRPr lang="en-US" dirty="0" smtClean="0"/>
          </a:p>
          <a:p>
            <a:pPr lvl="1"/>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r>
              <a:rPr lang="en-US" dirty="0" smtClean="0"/>
              <a:t>What is the Client Object Model</a:t>
            </a:r>
          </a:p>
          <a:p>
            <a:r>
              <a:rPr lang="en-US" dirty="0" smtClean="0"/>
              <a:t>Working with the COM</a:t>
            </a:r>
          </a:p>
          <a:p>
            <a:pPr lvl="1"/>
            <a:r>
              <a:rPr lang="en-US" dirty="0" smtClean="0"/>
              <a:t>.NET</a:t>
            </a:r>
          </a:p>
          <a:p>
            <a:pPr lvl="1"/>
            <a:r>
              <a:rPr lang="en-US" dirty="0" smtClean="0"/>
              <a:t>Silverlight</a:t>
            </a:r>
          </a:p>
          <a:p>
            <a:pPr lvl="1"/>
            <a:r>
              <a:rPr lang="en-US" dirty="0" err="1" smtClean="0"/>
              <a:t>Javascript</a:t>
            </a:r>
            <a:endParaRPr lang="en-US" dirty="0" smtClean="0"/>
          </a:p>
          <a:p>
            <a:r>
              <a:rPr lang="en-US" dirty="0" smtClean="0"/>
              <a:t>Questions</a:t>
            </a:r>
            <a:endParaRPr lang="en-US" dirty="0"/>
          </a:p>
        </p:txBody>
      </p:sp>
    </p:spTree>
    <p:extLst>
      <p:ext uri="{BB962C8B-B14F-4D97-AF65-F5344CB8AC3E}">
        <p14:creationId xmlns:p14="http://schemas.microsoft.com/office/powerpoint/2010/main" val="340729626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a Client Object Model?</a:t>
            </a:r>
            <a:endParaRPr lang="en-US" dirty="0"/>
          </a:p>
        </p:txBody>
      </p:sp>
      <p:sp>
        <p:nvSpPr>
          <p:cNvPr id="3" name="Content Placeholder 2"/>
          <p:cNvSpPr>
            <a:spLocks noGrp="1"/>
          </p:cNvSpPr>
          <p:nvPr>
            <p:ph sz="quarter" idx="1"/>
          </p:nvPr>
        </p:nvSpPr>
        <p:spPr/>
        <p:txBody>
          <a:bodyPr/>
          <a:lstStyle/>
          <a:p>
            <a:r>
              <a:rPr lang="en-US" dirty="0" smtClean="0"/>
              <a:t>Run code against SharePoint…only remotely</a:t>
            </a:r>
          </a:p>
          <a:p>
            <a:r>
              <a:rPr lang="en-US" dirty="0" smtClean="0"/>
              <a:t>Its like a Web Service call, only prettier</a:t>
            </a:r>
          </a:p>
          <a:p>
            <a:endParaRPr lang="en-US" dirty="0"/>
          </a:p>
          <a:p>
            <a:endParaRPr lang="en-US" dirty="0" smtClean="0"/>
          </a:p>
          <a:p>
            <a:r>
              <a:rPr lang="en-US" dirty="0" smtClean="0"/>
              <a:t>Why use it?</a:t>
            </a:r>
          </a:p>
          <a:p>
            <a:pPr lvl="1"/>
            <a:r>
              <a:rPr lang="en-US" dirty="0" smtClean="0"/>
              <a:t>‘No Code’ solutions</a:t>
            </a:r>
          </a:p>
          <a:p>
            <a:pPr lvl="1"/>
            <a:r>
              <a:rPr lang="en-US" dirty="0" smtClean="0"/>
              <a:t>Fancy AJAX</a:t>
            </a:r>
          </a:p>
          <a:p>
            <a:pPr lvl="1"/>
            <a:r>
              <a:rPr lang="en-US" dirty="0" smtClean="0"/>
              <a:t>Rich Internet Applications (RIA)</a:t>
            </a:r>
          </a:p>
          <a:p>
            <a:pPr lvl="1"/>
            <a:r>
              <a:rPr lang="en-US" dirty="0" smtClean="0"/>
              <a:t>Integrate with </a:t>
            </a:r>
            <a:r>
              <a:rPr lang="en-US" dirty="0" err="1" smtClean="0"/>
              <a:t>WinForm</a:t>
            </a:r>
            <a:r>
              <a:rPr lang="en-US" dirty="0" smtClean="0"/>
              <a:t>/WPF Apps</a:t>
            </a:r>
          </a:p>
          <a:p>
            <a:pPr lvl="1"/>
            <a:r>
              <a:rPr lang="en-US" dirty="0" smtClean="0"/>
              <a:t>(Potentially) Get around Solution Limits</a:t>
            </a:r>
            <a:endParaRPr lang="en-US" dirty="0"/>
          </a:p>
        </p:txBody>
      </p:sp>
    </p:spTree>
    <p:extLst>
      <p:ext uri="{BB962C8B-B14F-4D97-AF65-F5344CB8AC3E}">
        <p14:creationId xmlns:p14="http://schemas.microsoft.com/office/powerpoint/2010/main" val="3544866529"/>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xmlns:mc="http://schemas.openxmlformats.org/markup-compatibility/2006" xmlns:a14="http://schemas.microsoft.com/office/drawing/2010/main" val="464653" mc:Ignorable=""/>
      </a:dk2>
      <a:lt2>
        <a:srgbClr xmlns:mc="http://schemas.openxmlformats.org/markup-compatibility/2006" xmlns:a14="http://schemas.microsoft.com/office/drawing/2010/main" val="DDE9EC" mc:Ignorable=""/>
      </a:lt2>
      <a:accent1>
        <a:srgbClr xmlns:mc="http://schemas.openxmlformats.org/markup-compatibility/2006" xmlns:a14="http://schemas.microsoft.com/office/drawing/2010/main" val="727CA3" mc:Ignorable=""/>
      </a:accent1>
      <a:accent2>
        <a:srgbClr xmlns:mc="http://schemas.openxmlformats.org/markup-compatibility/2006" xmlns:a14="http://schemas.microsoft.com/office/drawing/2010/main" val="9FB8CD" mc:Ignorable=""/>
      </a:accent2>
      <a:accent3>
        <a:srgbClr xmlns:mc="http://schemas.openxmlformats.org/markup-compatibility/2006" xmlns:a14="http://schemas.microsoft.com/office/drawing/2010/main" val="D2DA7A" mc:Ignorable=""/>
      </a:accent3>
      <a:accent4>
        <a:srgbClr xmlns:mc="http://schemas.openxmlformats.org/markup-compatibility/2006" xmlns:a14="http://schemas.microsoft.com/office/drawing/2010/main" val="FADA7A" mc:Ignorable=""/>
      </a:accent4>
      <a:accent5>
        <a:srgbClr xmlns:mc="http://schemas.openxmlformats.org/markup-compatibility/2006" xmlns:a14="http://schemas.microsoft.com/office/drawing/2010/main" val="B88472" mc:Ignorable=""/>
      </a:accent5>
      <a:accent6>
        <a:srgbClr xmlns:mc="http://schemas.openxmlformats.org/markup-compatibility/2006" xmlns:a14="http://schemas.microsoft.com/office/drawing/2010/main" val="8E736A" mc:Ignorable=""/>
      </a:accent6>
      <a:hlink>
        <a:srgbClr xmlns:mc="http://schemas.openxmlformats.org/markup-compatibility/2006" xmlns:a14="http://schemas.microsoft.com/office/drawing/2010/main" val="B292CA" mc:Ignorable=""/>
      </a:hlink>
      <a:folHlink>
        <a:srgbClr xmlns:mc="http://schemas.openxmlformats.org/markup-compatibility/2006" xmlns:a14="http://schemas.microsoft.com/office/drawing/2010/main" val="6B5680" mc:Ignorable=""/>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xmlns:mc="http://schemas.openxmlformats.org/markup-compatibility/2006" xmlns:a14="http://schemas.microsoft.com/office/drawing/2010/main" val="000000" mc:Ignorable="">
                <a:alpha val="40000"/>
              </a:srgbClr>
            </a:outerShdw>
          </a:effectLst>
        </a:effectStyle>
        <a:effectStyle>
          <a:effectLst>
            <a:outerShdw blurRad="50800" dist="43000" dir="5400000" rotWithShape="0">
              <a:srgbClr xmlns:mc="http://schemas.openxmlformats.org/markup-compatibility/2006" xmlns:a14="http://schemas.microsoft.com/office/drawing/2010/main" val="000000" mc:Ignorable="">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xmlns:mc="http://schemas.openxmlformats.org/markup-compatibility/2006" xmlns:a14="http://schemas.microsoft.com/office/drawing/2010/main" val="000000" mc:Ignorable="">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xmlns:mc="http://schemas.openxmlformats.org/markup-compatibility/2006" xmlns:a14="http://schemas.microsoft.com/office/drawing/2010/main" val="1F497D" mc:Ignorable=""/>
      </a:dk2>
      <a:lt2>
        <a:srgbClr xmlns:mc="http://schemas.openxmlformats.org/markup-compatibility/2006" xmlns:a14="http://schemas.microsoft.com/office/drawing/2010/main" val="EEECE1" mc:Ignorable=""/>
      </a:lt2>
      <a:accent1>
        <a:srgbClr xmlns:mc="http://schemas.openxmlformats.org/markup-compatibility/2006" xmlns:a14="http://schemas.microsoft.com/office/drawing/2010/main" val="4F81BD" mc:Ignorable=""/>
      </a:accent1>
      <a:accent2>
        <a:srgbClr xmlns:mc="http://schemas.openxmlformats.org/markup-compatibility/2006" xmlns:a14="http://schemas.microsoft.com/office/drawing/2010/main" val="C0504D" mc:Ignorable=""/>
      </a:accent2>
      <a:accent3>
        <a:srgbClr xmlns:mc="http://schemas.openxmlformats.org/markup-compatibility/2006" xmlns:a14="http://schemas.microsoft.com/office/drawing/2010/main" val="9BBB59" mc:Ignorable=""/>
      </a:accent3>
      <a:accent4>
        <a:srgbClr xmlns:mc="http://schemas.openxmlformats.org/markup-compatibility/2006" xmlns:a14="http://schemas.microsoft.com/office/drawing/2010/main" val="8064A2" mc:Ignorable=""/>
      </a:accent4>
      <a:accent5>
        <a:srgbClr xmlns:mc="http://schemas.openxmlformats.org/markup-compatibility/2006" xmlns:a14="http://schemas.microsoft.com/office/drawing/2010/main" val="4BACC6" mc:Ignorable=""/>
      </a:accent5>
      <a:accent6>
        <a:srgbClr xmlns:mc="http://schemas.openxmlformats.org/markup-compatibility/2006" xmlns:a14="http://schemas.microsoft.com/office/drawing/2010/main" val="F79646" mc:Ignorable=""/>
      </a:accent6>
      <a:hlink>
        <a:srgbClr xmlns:mc="http://schemas.openxmlformats.org/markup-compatibility/2006" xmlns:a14="http://schemas.microsoft.com/office/drawing/2010/main" val="0000FF" mc:Ignorable=""/>
      </a:hlink>
      <a:folHlink>
        <a:srgbClr xmlns:mc="http://schemas.openxmlformats.org/markup-compatibility/2006" xmlns:a14="http://schemas.microsoft.com/office/drawing/2010/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outs:outSpaceData xmlns:outs="http://schemas.microsoft.com/office/2009/outspace/metadata">
  <outs:relatedDates>
    <outs:relatedDate>
      <outs:type>3</outs:type>
      <outs:displayName>Last Modified</outs:displayName>
      <outs:dateTime>2009-07-28T21:15:43Z</outs:dateTime>
      <outs:isPinned>true</outs:isPinned>
    </outs:relatedDate>
    <outs:relatedDate>
      <outs:type>2</outs:type>
      <outs:displayName>Created</outs:displayName>
      <outs:dateTime>2008-02-21T04:32:19Z</outs:dateTime>
      <outs:isPinned>true</outs:isPinned>
    </outs:relatedDate>
    <outs:relatedDate>
      <outs:type>4</outs:type>
      <outs:displayName>Last Printed</outs:displayName>
      <outs:dateTime/>
      <outs:isPinned>true</outs:isPinned>
    </outs:relatedDate>
  </outs:relatedDates>
  <outs:relatedDocuments>
    <outs:relatedDocument>
      <outs:type>2</outs:type>
      <outs:displayName>Other documents in current folder</outs:displayName>
      <outs:uri/>
      <outs:isPinned>true</outs:isPinned>
    </outs:relatedDocument>
  </outs:relatedDocuments>
  <outs:relatedPeople>
    <outs:relatedPeopleItem>
      <outs:category>Author</outs:category>
      <outs:people>
        <outs:relatedPerson>
          <outs:displayName>niversen</outs:displayName>
          <outs:accountName/>
        </outs:relatedPerson>
      </outs:people>
      <outs:source>0</outs:source>
      <outs:isPinned>true</outs:isPinned>
    </outs:relatedPeopleItem>
    <outs:relatedPeopleItem>
      <outs:category>Last modified by</outs:category>
      <outs:people>
        <outs:relatedPerson>
          <outs:displayName>Neil Iversen</outs:displayName>
          <outs:accountName/>
        </outs:relatedPerson>
      </outs:people>
      <outs:source>0</outs:source>
      <outs:isPinned>true</outs:isPinned>
    </outs:relatedPeopleItem>
    <outs:relatedPeopleItem>
      <outs:category>Manager</outs:category>
      <outs:people/>
      <outs:source>0</outs:source>
      <outs:isPinned>false</outs:isPinned>
    </outs:relatedPeopleItem>
  </outs:relatedPeople>
  <propertyMetadataList xmlns="http://schemas.microsoft.com/office/2009/outspace/metadata">
    <propertyMetadata>
      <type>0</type>
      <propertyId>2228224</propertyId>
      <propertyName/>
      <isPinned>true</isPinned>
    </propertyMetadata>
    <propertyMetadata>
      <type>0</type>
      <propertyId>1114115</propertyId>
      <propertyName/>
      <isPinned>true</isPinned>
    </propertyMetadata>
    <propertyMetadata>
      <type>0</type>
      <propertyId>1114117</propertyId>
      <propertyName/>
      <isPinned>true</isPinned>
    </propertyMetadata>
    <propertyMetadata>
      <type>0</type>
      <propertyId>589825</propertyId>
      <propertyName/>
      <isPinned>false</isPinned>
    </propertyMetadata>
    <propertyMetadata>
      <type>0</type>
      <propertyId>1114116</propertyId>
      <propertyName/>
      <isPinned>false</isPinned>
    </propertyMetadata>
    <propertyMetadata>
      <type>0</type>
      <propertyId>14</propertyId>
      <propertyName/>
      <isPinned>true</isPinned>
    </propertyMetadata>
    <propertyMetadata>
      <type>0</type>
      <propertyId>8</propertyId>
      <propertyName/>
      <isPinned>true</isPinned>
    </propertyMetadata>
    <propertyMetadata>
      <type>0</type>
      <propertyId>6</propertyId>
      <propertyName/>
      <isPinned>false</isPinned>
    </propertyMetadata>
    <propertyMetadata>
      <type>0</type>
      <propertyId>1114118</propertyId>
      <propertyName/>
      <isPinned>false</isPinned>
    </propertyMetadata>
    <propertyMetadata>
      <type>0</type>
      <propertyId>1179649</propertyId>
      <propertyName/>
      <isPinned>false</isPinned>
    </propertyMetadata>
    <propertyMetadata>
      <type>0</type>
      <propertyId>655365</propertyId>
      <propertyName/>
      <isPinned>false</isPinned>
    </propertyMetadata>
    <propertyMetadata>
      <type>0</type>
      <propertyId>1</propertyId>
      <propertyName/>
      <isPinned>false</isPinned>
    </propertyMetadata>
    <propertyMetadata>
      <type>0</type>
      <propertyId>0</propertyId>
      <propertyName/>
      <isPinned>true</isPinned>
    </propertyMetadata>
    <propertyMetadata>
      <type>0</type>
      <propertyId>13</propertyId>
      <propertyName/>
      <isPinned>false</isPinned>
    </propertyMetadata>
    <propertyMetadata>
      <type>0</type>
      <propertyId>1179653</propertyId>
      <propertyName/>
      <isPinned>false</isPinned>
    </propertyMetadata>
    <propertyMetadata>
      <type>0</type>
      <propertyId>22</propertyId>
      <propertyName/>
      <isPinned>false</isPinned>
    </propertyMetadata>
  </propertyMetadataList>
  <outs:corruptMetadataWasLost/>
</outs:outSpaceData>
</file>

<file path=customXml/itemProps1.xml><?xml version="1.0" encoding="utf-8"?>
<ds:datastoreItem xmlns:ds="http://schemas.openxmlformats.org/officeDocument/2006/customXml" ds:itemID="{5A72EBD5-A9AB-4D69-B1B7-D97C1A208B6B}">
  <ds:schemaRefs>
    <ds:schemaRef ds:uri="http://schemas.microsoft.com/office/2009/outspace/metadata"/>
  </ds:schemaRefs>
</ds:datastoreItem>
</file>

<file path=docProps/app.xml><?xml version="1.0" encoding="utf-8"?>
<Properties xmlns="http://schemas.openxmlformats.org/officeDocument/2006/extended-properties" xmlns:vt="http://schemas.openxmlformats.org/officeDocument/2006/docPropsVTypes">
  <Template>Origin</Template>
  <TotalTime>11071</TotalTime>
  <Words>764</Words>
  <Application>Microsoft Office PowerPoint</Application>
  <PresentationFormat>On-screen Show (4:3)</PresentationFormat>
  <Paragraphs>159</Paragraphs>
  <Slides>27</Slides>
  <Notes>3</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Origin</vt:lpstr>
      <vt:lpstr>Minneapolis Office Developer Interest Group (MODIG)</vt:lpstr>
      <vt:lpstr>The Plan</vt:lpstr>
      <vt:lpstr>User Group Goals</vt:lpstr>
      <vt:lpstr>User Group Format</vt:lpstr>
      <vt:lpstr>Sharepointmn.com/modig/</vt:lpstr>
      <vt:lpstr>Upcoming</vt:lpstr>
      <vt:lpstr>Events of Note</vt:lpstr>
      <vt:lpstr>PowerPoint Presentation</vt:lpstr>
      <vt:lpstr>What’s a Client Object Model?</vt:lpstr>
      <vt:lpstr>So, how’s it work?</vt:lpstr>
      <vt:lpstr>Client Object Model Runs on Remote Machine</vt:lpstr>
      <vt:lpstr>Getting Started – Where Am I?</vt:lpstr>
      <vt:lpstr>Retrieving Items</vt:lpstr>
      <vt:lpstr>Nothing Happened!</vt:lpstr>
      <vt:lpstr>Why can’t I see all my fields?</vt:lpstr>
      <vt:lpstr>Demo - .NET Client Object Model</vt:lpstr>
      <vt:lpstr>Adding a new Item</vt:lpstr>
      <vt:lpstr>Updating an Item</vt:lpstr>
      <vt:lpstr>Deleteing an Item</vt:lpstr>
      <vt:lpstr>Demo - .NET CRUD</vt:lpstr>
      <vt:lpstr>ECMAScript Object Model</vt:lpstr>
      <vt:lpstr>Demo – Javascript Demo</vt:lpstr>
      <vt:lpstr>SilverLight</vt:lpstr>
      <vt:lpstr>Demo – SilverLight Demo</vt:lpstr>
      <vt:lpstr>Questions?</vt:lpstr>
      <vt:lpstr>Next Meeting</vt:lpstr>
      <vt:lpstr>Random Stuff</vt:lpstr>
    </vt:vector>
  </TitlesOfParts>
  <Company>Inetium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Minneapolis Office Developer Interest Group (MODIG)</dc:title>
  <dc:creator>niversen</dc:creator>
  <cp:lastModifiedBy>Neil Iversen</cp:lastModifiedBy>
  <cp:revision>235</cp:revision>
  <dcterms:created xsi:type="dcterms:W3CDTF">2008-02-21T04:32:19Z</dcterms:created>
  <dcterms:modified xsi:type="dcterms:W3CDTF">2009-12-11T03:54:55Z</dcterms:modified>
</cp:coreProperties>
</file>