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2"/>
  </p:notesMasterIdLst>
  <p:sldIdLst>
    <p:sldId id="256" r:id="rId2"/>
    <p:sldId id="284" r:id="rId3"/>
    <p:sldId id="366" r:id="rId4"/>
    <p:sldId id="317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318" r:id="rId13"/>
    <p:sldId id="360" r:id="rId14"/>
    <p:sldId id="319" r:id="rId15"/>
    <p:sldId id="359" r:id="rId16"/>
    <p:sldId id="326" r:id="rId17"/>
    <p:sldId id="325" r:id="rId18"/>
    <p:sldId id="327" r:id="rId19"/>
    <p:sldId id="328" r:id="rId20"/>
    <p:sldId id="322" r:id="rId21"/>
    <p:sldId id="331" r:id="rId22"/>
    <p:sldId id="329" r:id="rId23"/>
    <p:sldId id="334" r:id="rId24"/>
    <p:sldId id="335" r:id="rId25"/>
    <p:sldId id="337" r:id="rId26"/>
    <p:sldId id="336" r:id="rId27"/>
    <p:sldId id="349" r:id="rId28"/>
    <p:sldId id="350" r:id="rId29"/>
    <p:sldId id="333" r:id="rId30"/>
    <p:sldId id="338" r:id="rId31"/>
    <p:sldId id="351" r:id="rId32"/>
    <p:sldId id="339" r:id="rId33"/>
    <p:sldId id="340" r:id="rId34"/>
    <p:sldId id="341" r:id="rId35"/>
    <p:sldId id="342" r:id="rId36"/>
    <p:sldId id="343" r:id="rId37"/>
    <p:sldId id="332" r:id="rId38"/>
    <p:sldId id="345" r:id="rId39"/>
    <p:sldId id="344" r:id="rId40"/>
    <p:sldId id="354" r:id="rId41"/>
    <p:sldId id="355" r:id="rId42"/>
    <p:sldId id="356" r:id="rId43"/>
    <p:sldId id="357" r:id="rId44"/>
    <p:sldId id="346" r:id="rId45"/>
    <p:sldId id="362" r:id="rId46"/>
    <p:sldId id="363" r:id="rId47"/>
    <p:sldId id="364" r:id="rId48"/>
    <p:sldId id="353" r:id="rId49"/>
    <p:sldId id="347" r:id="rId50"/>
    <p:sldId id="348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83" autoAdjust="0"/>
    <p:restoredTop sz="87045" autoAdjust="0"/>
  </p:normalViewPr>
  <p:slideViewPr>
    <p:cSldViewPr>
      <p:cViewPr varScale="1">
        <p:scale>
          <a:sx n="116" d="100"/>
          <a:sy n="116" d="100"/>
        </p:scale>
        <p:origin x="-148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2A01D9-354F-4068-8DE5-3962EBA83A7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DF18351-FF43-48D1-A328-2F287BC0C4B2}">
      <dgm:prSet phldrT="[Text]"/>
      <dgm:spPr/>
      <dgm:t>
        <a:bodyPr/>
        <a:lstStyle/>
        <a:p>
          <a:r>
            <a:rPr lang="en-US" dirty="0" smtClean="0"/>
            <a:t>Code</a:t>
          </a:r>
          <a:endParaRPr lang="en-US" dirty="0"/>
        </a:p>
      </dgm:t>
    </dgm:pt>
    <dgm:pt modelId="{8607524C-1A9E-4A88-A49E-25424C835B8F}" type="parTrans" cxnId="{706CBF7B-F70D-47D0-A097-676DAC4CD6CB}">
      <dgm:prSet/>
      <dgm:spPr/>
      <dgm:t>
        <a:bodyPr/>
        <a:lstStyle/>
        <a:p>
          <a:endParaRPr lang="en-US"/>
        </a:p>
      </dgm:t>
    </dgm:pt>
    <dgm:pt modelId="{22B9F02C-0033-4042-9B60-6DF2380AC9C6}" type="sibTrans" cxnId="{706CBF7B-F70D-47D0-A097-676DAC4CD6CB}">
      <dgm:prSet/>
      <dgm:spPr/>
      <dgm:t>
        <a:bodyPr/>
        <a:lstStyle/>
        <a:p>
          <a:endParaRPr lang="en-US"/>
        </a:p>
      </dgm:t>
    </dgm:pt>
    <dgm:pt modelId="{477F0BF5-B3D8-4AB2-80E9-8709DFF74779}">
      <dgm:prSet phldrT="[Text]"/>
      <dgm:spPr/>
      <dgm:t>
        <a:bodyPr/>
        <a:lstStyle/>
        <a:p>
          <a:r>
            <a:rPr lang="en-US" dirty="0" smtClean="0"/>
            <a:t>Compile</a:t>
          </a:r>
          <a:endParaRPr lang="en-US" dirty="0"/>
        </a:p>
      </dgm:t>
    </dgm:pt>
    <dgm:pt modelId="{00E8C213-286F-456E-8A48-9FF8EF4D4910}" type="parTrans" cxnId="{372D39B4-EEA7-4898-BA2F-03EB15B69059}">
      <dgm:prSet/>
      <dgm:spPr/>
      <dgm:t>
        <a:bodyPr/>
        <a:lstStyle/>
        <a:p>
          <a:endParaRPr lang="en-US"/>
        </a:p>
      </dgm:t>
    </dgm:pt>
    <dgm:pt modelId="{8278BA1A-8FF1-4FCF-A81E-4256DEDFD2D4}" type="sibTrans" cxnId="{372D39B4-EEA7-4898-BA2F-03EB15B69059}">
      <dgm:prSet/>
      <dgm:spPr/>
      <dgm:t>
        <a:bodyPr/>
        <a:lstStyle/>
        <a:p>
          <a:endParaRPr lang="en-US"/>
        </a:p>
      </dgm:t>
    </dgm:pt>
    <dgm:pt modelId="{B5E50779-33B1-4A1A-8448-4A013FF5B4EF}">
      <dgm:prSet phldrT="[Text]"/>
      <dgm:spPr/>
      <dgm:t>
        <a:bodyPr/>
        <a:lstStyle/>
        <a:p>
          <a:r>
            <a:rPr lang="en-US" dirty="0" smtClean="0"/>
            <a:t>Deploy</a:t>
          </a:r>
          <a:endParaRPr lang="en-US" dirty="0"/>
        </a:p>
      </dgm:t>
    </dgm:pt>
    <dgm:pt modelId="{18AD18A7-D969-4F1C-8C34-E6408C8DE863}" type="parTrans" cxnId="{F9A93147-B01B-40C8-8B5F-D2CAD7374586}">
      <dgm:prSet/>
      <dgm:spPr/>
      <dgm:t>
        <a:bodyPr/>
        <a:lstStyle/>
        <a:p>
          <a:endParaRPr lang="en-US"/>
        </a:p>
      </dgm:t>
    </dgm:pt>
    <dgm:pt modelId="{6E048F38-599D-4283-98C3-202BDBAF585A}" type="sibTrans" cxnId="{F9A93147-B01B-40C8-8B5F-D2CAD7374586}">
      <dgm:prSet/>
      <dgm:spPr/>
      <dgm:t>
        <a:bodyPr/>
        <a:lstStyle/>
        <a:p>
          <a:endParaRPr lang="en-US"/>
        </a:p>
      </dgm:t>
    </dgm:pt>
    <dgm:pt modelId="{61D50C1F-3D4B-48C0-A1C4-E7E28F8A60F9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Test</a:t>
          </a:r>
          <a:endParaRPr lang="en-US" dirty="0"/>
        </a:p>
      </dgm:t>
    </dgm:pt>
    <dgm:pt modelId="{F26ADABC-68D0-43E6-98DF-A0B19EF047DB}" type="parTrans" cxnId="{DB689654-55CB-49A9-B329-070D5C4CCB38}">
      <dgm:prSet/>
      <dgm:spPr/>
      <dgm:t>
        <a:bodyPr/>
        <a:lstStyle/>
        <a:p>
          <a:endParaRPr lang="en-US"/>
        </a:p>
      </dgm:t>
    </dgm:pt>
    <dgm:pt modelId="{B9C43ADE-F0CD-4DAA-88DA-A84F7CAE0946}" type="sibTrans" cxnId="{DB689654-55CB-49A9-B329-070D5C4CCB38}">
      <dgm:prSet/>
      <dgm:spPr/>
      <dgm:t>
        <a:bodyPr/>
        <a:lstStyle/>
        <a:p>
          <a:endParaRPr lang="en-US"/>
        </a:p>
      </dgm:t>
    </dgm:pt>
    <dgm:pt modelId="{BB4C49B9-706D-44E8-960C-198410227945}" type="pres">
      <dgm:prSet presAssocID="{352A01D9-354F-4068-8DE5-3962EBA83A71}" presName="Name0" presStyleCnt="0">
        <dgm:presLayoutVars>
          <dgm:dir/>
          <dgm:animLvl val="lvl"/>
          <dgm:resizeHandles val="exact"/>
        </dgm:presLayoutVars>
      </dgm:prSet>
      <dgm:spPr/>
    </dgm:pt>
    <dgm:pt modelId="{4BB426FF-1EF8-4953-8937-127C9255EE57}" type="pres">
      <dgm:prSet presAssocID="{7DF18351-FF43-48D1-A328-2F287BC0C4B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34A942-A085-4AD3-81AA-05646F1C6B2D}" type="pres">
      <dgm:prSet presAssocID="{22B9F02C-0033-4042-9B60-6DF2380AC9C6}" presName="parTxOnlySpace" presStyleCnt="0"/>
      <dgm:spPr/>
    </dgm:pt>
    <dgm:pt modelId="{7B21B03E-A33E-465F-8408-07D86FAEFA40}" type="pres">
      <dgm:prSet presAssocID="{477F0BF5-B3D8-4AB2-80E9-8709DFF74779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36F3F1-0632-4F02-9EBF-AAABF7109122}" type="pres">
      <dgm:prSet presAssocID="{8278BA1A-8FF1-4FCF-A81E-4256DEDFD2D4}" presName="parTxOnlySpace" presStyleCnt="0"/>
      <dgm:spPr/>
    </dgm:pt>
    <dgm:pt modelId="{81F17FDA-8F2D-467E-9B88-B7E3C44706D0}" type="pres">
      <dgm:prSet presAssocID="{B5E50779-33B1-4A1A-8448-4A013FF5B4EF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F8FDE4-0441-4DEA-A837-C2A16543403C}" type="pres">
      <dgm:prSet presAssocID="{6E048F38-599D-4283-98C3-202BDBAF585A}" presName="parTxOnlySpace" presStyleCnt="0"/>
      <dgm:spPr/>
    </dgm:pt>
    <dgm:pt modelId="{A69BEB6C-491E-4577-8522-CE7589752D61}" type="pres">
      <dgm:prSet presAssocID="{61D50C1F-3D4B-48C0-A1C4-E7E28F8A60F9}" presName="parTxOnly" presStyleLbl="node1" presStyleIdx="3" presStyleCnt="4" custScaleX="3850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6CBF7B-F70D-47D0-A097-676DAC4CD6CB}" srcId="{352A01D9-354F-4068-8DE5-3962EBA83A71}" destId="{7DF18351-FF43-48D1-A328-2F287BC0C4B2}" srcOrd="0" destOrd="0" parTransId="{8607524C-1A9E-4A88-A49E-25424C835B8F}" sibTransId="{22B9F02C-0033-4042-9B60-6DF2380AC9C6}"/>
    <dgm:cxn modelId="{DB689654-55CB-49A9-B329-070D5C4CCB38}" srcId="{352A01D9-354F-4068-8DE5-3962EBA83A71}" destId="{61D50C1F-3D4B-48C0-A1C4-E7E28F8A60F9}" srcOrd="3" destOrd="0" parTransId="{F26ADABC-68D0-43E6-98DF-A0B19EF047DB}" sibTransId="{B9C43ADE-F0CD-4DAA-88DA-A84F7CAE0946}"/>
    <dgm:cxn modelId="{791347F1-BC9B-45D0-9F2C-D4CE019ECBF4}" type="presOf" srcId="{61D50C1F-3D4B-48C0-A1C4-E7E28F8A60F9}" destId="{A69BEB6C-491E-4577-8522-CE7589752D61}" srcOrd="0" destOrd="0" presId="urn:microsoft.com/office/officeart/2005/8/layout/chevron1"/>
    <dgm:cxn modelId="{14EEE5F8-2F25-44B2-9153-54C9E5C4021E}" type="presOf" srcId="{7DF18351-FF43-48D1-A328-2F287BC0C4B2}" destId="{4BB426FF-1EF8-4953-8937-127C9255EE57}" srcOrd="0" destOrd="0" presId="urn:microsoft.com/office/officeart/2005/8/layout/chevron1"/>
    <dgm:cxn modelId="{372D39B4-EEA7-4898-BA2F-03EB15B69059}" srcId="{352A01D9-354F-4068-8DE5-3962EBA83A71}" destId="{477F0BF5-B3D8-4AB2-80E9-8709DFF74779}" srcOrd="1" destOrd="0" parTransId="{00E8C213-286F-456E-8A48-9FF8EF4D4910}" sibTransId="{8278BA1A-8FF1-4FCF-A81E-4256DEDFD2D4}"/>
    <dgm:cxn modelId="{8BBC8900-96E6-4A6E-9665-AEDF40EA572B}" type="presOf" srcId="{B5E50779-33B1-4A1A-8448-4A013FF5B4EF}" destId="{81F17FDA-8F2D-467E-9B88-B7E3C44706D0}" srcOrd="0" destOrd="0" presId="urn:microsoft.com/office/officeart/2005/8/layout/chevron1"/>
    <dgm:cxn modelId="{F2ED35CF-CEAC-48AF-BFC0-8595790A391A}" type="presOf" srcId="{352A01D9-354F-4068-8DE5-3962EBA83A71}" destId="{BB4C49B9-706D-44E8-960C-198410227945}" srcOrd="0" destOrd="0" presId="urn:microsoft.com/office/officeart/2005/8/layout/chevron1"/>
    <dgm:cxn modelId="{F9A93147-B01B-40C8-8B5F-D2CAD7374586}" srcId="{352A01D9-354F-4068-8DE5-3962EBA83A71}" destId="{B5E50779-33B1-4A1A-8448-4A013FF5B4EF}" srcOrd="2" destOrd="0" parTransId="{18AD18A7-D969-4F1C-8C34-E6408C8DE863}" sibTransId="{6E048F38-599D-4283-98C3-202BDBAF585A}"/>
    <dgm:cxn modelId="{9238BD73-4FA4-4D03-82BF-952742482B05}" type="presOf" srcId="{477F0BF5-B3D8-4AB2-80E9-8709DFF74779}" destId="{7B21B03E-A33E-465F-8408-07D86FAEFA40}" srcOrd="0" destOrd="0" presId="urn:microsoft.com/office/officeart/2005/8/layout/chevron1"/>
    <dgm:cxn modelId="{7E85471B-5147-464E-9C78-C8F123303F89}" type="presParOf" srcId="{BB4C49B9-706D-44E8-960C-198410227945}" destId="{4BB426FF-1EF8-4953-8937-127C9255EE57}" srcOrd="0" destOrd="0" presId="urn:microsoft.com/office/officeart/2005/8/layout/chevron1"/>
    <dgm:cxn modelId="{C36BF6DB-B455-4802-AFB2-AA985CC7DBF6}" type="presParOf" srcId="{BB4C49B9-706D-44E8-960C-198410227945}" destId="{B534A942-A085-4AD3-81AA-05646F1C6B2D}" srcOrd="1" destOrd="0" presId="urn:microsoft.com/office/officeart/2005/8/layout/chevron1"/>
    <dgm:cxn modelId="{5047DAD4-CD8A-495E-9AD2-956C5EC91F69}" type="presParOf" srcId="{BB4C49B9-706D-44E8-960C-198410227945}" destId="{7B21B03E-A33E-465F-8408-07D86FAEFA40}" srcOrd="2" destOrd="0" presId="urn:microsoft.com/office/officeart/2005/8/layout/chevron1"/>
    <dgm:cxn modelId="{D39EB892-4230-41A3-AD1B-8A4A8A806790}" type="presParOf" srcId="{BB4C49B9-706D-44E8-960C-198410227945}" destId="{8B36F3F1-0632-4F02-9EBF-AAABF7109122}" srcOrd="3" destOrd="0" presId="urn:microsoft.com/office/officeart/2005/8/layout/chevron1"/>
    <dgm:cxn modelId="{EEA9BFBD-82FC-49C9-B4D4-EA8B3BF34625}" type="presParOf" srcId="{BB4C49B9-706D-44E8-960C-198410227945}" destId="{81F17FDA-8F2D-467E-9B88-B7E3C44706D0}" srcOrd="4" destOrd="0" presId="urn:microsoft.com/office/officeart/2005/8/layout/chevron1"/>
    <dgm:cxn modelId="{844CDAB4-EC1E-4265-8DFD-8BED47C3EF1F}" type="presParOf" srcId="{BB4C49B9-706D-44E8-960C-198410227945}" destId="{D4F8FDE4-0441-4DEA-A837-C2A16543403C}" srcOrd="5" destOrd="0" presId="urn:microsoft.com/office/officeart/2005/8/layout/chevron1"/>
    <dgm:cxn modelId="{74B5C7F0-652C-4138-9D1C-0B8C530F6CB8}" type="presParOf" srcId="{BB4C49B9-706D-44E8-960C-198410227945}" destId="{A69BEB6C-491E-4577-8522-CE7589752D6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21FDE8-C2B2-4F8F-9CB4-2C13FE1043D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F1197FF-6BA1-4FDA-AE9F-4CBA3856B4A2}">
      <dgm:prSet phldrT="[Text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Prototype (</a:t>
          </a:r>
          <a:r>
            <a:rPr lang="en-US" dirty="0" err="1" smtClean="0"/>
            <a:t>PoSH</a:t>
          </a:r>
          <a:r>
            <a:rPr lang="en-US" dirty="0" smtClean="0"/>
            <a:t>)</a:t>
          </a:r>
          <a:endParaRPr lang="en-US" dirty="0"/>
        </a:p>
      </dgm:t>
    </dgm:pt>
    <dgm:pt modelId="{7D834D3B-34EB-4C4D-81F4-D9F2FF8488FC}" type="parTrans" cxnId="{455544E1-22F3-412B-A7DE-71733BF6A5A8}">
      <dgm:prSet/>
      <dgm:spPr/>
      <dgm:t>
        <a:bodyPr/>
        <a:lstStyle/>
        <a:p>
          <a:endParaRPr lang="en-US"/>
        </a:p>
      </dgm:t>
    </dgm:pt>
    <dgm:pt modelId="{E60CFA64-FE66-4329-8255-EA69CE067455}" type="sibTrans" cxnId="{455544E1-22F3-412B-A7DE-71733BF6A5A8}">
      <dgm:prSet/>
      <dgm:spPr/>
      <dgm:t>
        <a:bodyPr/>
        <a:lstStyle/>
        <a:p>
          <a:endParaRPr lang="en-US"/>
        </a:p>
      </dgm:t>
    </dgm:pt>
    <dgm:pt modelId="{C33882B8-0004-46C1-A48D-9154B773C526}">
      <dgm:prSet phldrT="[Text]"/>
      <dgm:spPr/>
      <dgm:t>
        <a:bodyPr/>
        <a:lstStyle/>
        <a:p>
          <a:r>
            <a:rPr lang="en-US" dirty="0" smtClean="0"/>
            <a:t>Code</a:t>
          </a:r>
          <a:endParaRPr lang="en-US" dirty="0"/>
        </a:p>
      </dgm:t>
    </dgm:pt>
    <dgm:pt modelId="{5782AE23-8F3C-4A32-ACA8-2600106E01D2}" type="parTrans" cxnId="{5DA1006F-E044-42AE-9BDA-F3634A6D834B}">
      <dgm:prSet/>
      <dgm:spPr/>
      <dgm:t>
        <a:bodyPr/>
        <a:lstStyle/>
        <a:p>
          <a:endParaRPr lang="en-US"/>
        </a:p>
      </dgm:t>
    </dgm:pt>
    <dgm:pt modelId="{316B195D-A5D8-4C21-84AC-D3892EFEED26}" type="sibTrans" cxnId="{5DA1006F-E044-42AE-9BDA-F3634A6D834B}">
      <dgm:prSet/>
      <dgm:spPr/>
      <dgm:t>
        <a:bodyPr/>
        <a:lstStyle/>
        <a:p>
          <a:endParaRPr lang="en-US"/>
        </a:p>
      </dgm:t>
    </dgm:pt>
    <dgm:pt modelId="{04EDBE43-F8EC-4ED0-A66C-7EE4D2175D74}">
      <dgm:prSet phldrT="[Text]"/>
      <dgm:spPr/>
      <dgm:t>
        <a:bodyPr/>
        <a:lstStyle/>
        <a:p>
          <a:r>
            <a:rPr lang="en-US" dirty="0" smtClean="0"/>
            <a:t>Compile</a:t>
          </a:r>
          <a:endParaRPr lang="en-US" dirty="0"/>
        </a:p>
      </dgm:t>
    </dgm:pt>
    <dgm:pt modelId="{B458F1B7-F109-431D-A855-4E1CC211C9C6}" type="parTrans" cxnId="{D5EBCBBA-BB46-4128-90DD-F9F64D4DF2E1}">
      <dgm:prSet/>
      <dgm:spPr/>
      <dgm:t>
        <a:bodyPr/>
        <a:lstStyle/>
        <a:p>
          <a:endParaRPr lang="en-US"/>
        </a:p>
      </dgm:t>
    </dgm:pt>
    <dgm:pt modelId="{7C78DD16-E664-4F87-A47E-732C69DC988D}" type="sibTrans" cxnId="{D5EBCBBA-BB46-4128-90DD-F9F64D4DF2E1}">
      <dgm:prSet/>
      <dgm:spPr/>
      <dgm:t>
        <a:bodyPr/>
        <a:lstStyle/>
        <a:p>
          <a:endParaRPr lang="en-US"/>
        </a:p>
      </dgm:t>
    </dgm:pt>
    <dgm:pt modelId="{DDF62F20-41F1-4D0E-A9CB-CA15277A16C7}">
      <dgm:prSet phldrT="[Text]"/>
      <dgm:spPr/>
      <dgm:t>
        <a:bodyPr/>
        <a:lstStyle/>
        <a:p>
          <a:r>
            <a:rPr lang="en-US" dirty="0" smtClean="0"/>
            <a:t>Deploy</a:t>
          </a:r>
          <a:endParaRPr lang="en-US" dirty="0"/>
        </a:p>
      </dgm:t>
    </dgm:pt>
    <dgm:pt modelId="{A7065D75-3450-40CC-AEFB-6BE35C0F7691}" type="parTrans" cxnId="{22840EF3-7A07-45A9-ADE2-255F7063A07E}">
      <dgm:prSet/>
      <dgm:spPr/>
      <dgm:t>
        <a:bodyPr/>
        <a:lstStyle/>
        <a:p>
          <a:endParaRPr lang="en-US"/>
        </a:p>
      </dgm:t>
    </dgm:pt>
    <dgm:pt modelId="{4CB5D7DC-C2AF-4E1F-8AE8-7E427C486512}" type="sibTrans" cxnId="{22840EF3-7A07-45A9-ADE2-255F7063A07E}">
      <dgm:prSet/>
      <dgm:spPr/>
      <dgm:t>
        <a:bodyPr/>
        <a:lstStyle/>
        <a:p>
          <a:endParaRPr lang="en-US"/>
        </a:p>
      </dgm:t>
    </dgm:pt>
    <dgm:pt modelId="{4B5F233A-DC21-48F2-8FA8-76C85C527844}">
      <dgm:prSet phldrT="[Text]"/>
      <dgm:spPr/>
      <dgm:t>
        <a:bodyPr/>
        <a:lstStyle/>
        <a:p>
          <a:r>
            <a:rPr lang="en-US" dirty="0" smtClean="0"/>
            <a:t>Test</a:t>
          </a:r>
          <a:endParaRPr lang="en-US" dirty="0"/>
        </a:p>
      </dgm:t>
    </dgm:pt>
    <dgm:pt modelId="{FFACD228-3122-4978-AB55-FFDB258CE323}" type="parTrans" cxnId="{D5647D16-0715-4F88-8D32-FC2300FDAEEC}">
      <dgm:prSet/>
      <dgm:spPr/>
      <dgm:t>
        <a:bodyPr/>
        <a:lstStyle/>
        <a:p>
          <a:endParaRPr lang="en-US"/>
        </a:p>
      </dgm:t>
    </dgm:pt>
    <dgm:pt modelId="{3E9B5AFE-A365-420D-9EA8-A136D69C1466}" type="sibTrans" cxnId="{D5647D16-0715-4F88-8D32-FC2300FDAEEC}">
      <dgm:prSet/>
      <dgm:spPr/>
      <dgm:t>
        <a:bodyPr/>
        <a:lstStyle/>
        <a:p>
          <a:endParaRPr lang="en-US"/>
        </a:p>
      </dgm:t>
    </dgm:pt>
    <dgm:pt modelId="{C066FBEB-DC6B-42B2-8241-D09DB921FE02}" type="pres">
      <dgm:prSet presAssocID="{2421FDE8-C2B2-4F8F-9CB4-2C13FE1043D0}" presName="Name0" presStyleCnt="0">
        <dgm:presLayoutVars>
          <dgm:dir/>
          <dgm:animLvl val="lvl"/>
          <dgm:resizeHandles val="exact"/>
        </dgm:presLayoutVars>
      </dgm:prSet>
      <dgm:spPr/>
    </dgm:pt>
    <dgm:pt modelId="{C5A597D0-CA0A-4891-A47E-BB2FBC0B7A30}" type="pres">
      <dgm:prSet presAssocID="{2F1197FF-6BA1-4FDA-AE9F-4CBA3856B4A2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72D7CE-42E5-449D-B475-51074066E023}" type="pres">
      <dgm:prSet presAssocID="{E60CFA64-FE66-4329-8255-EA69CE067455}" presName="parTxOnlySpace" presStyleCnt="0"/>
      <dgm:spPr/>
    </dgm:pt>
    <dgm:pt modelId="{E4267540-6232-405A-BE7E-D97A8E82D314}" type="pres">
      <dgm:prSet presAssocID="{C33882B8-0004-46C1-A48D-9154B773C526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DDC5BF-560D-4399-A575-E0FDD03AD795}" type="pres">
      <dgm:prSet presAssocID="{316B195D-A5D8-4C21-84AC-D3892EFEED26}" presName="parTxOnlySpace" presStyleCnt="0"/>
      <dgm:spPr/>
    </dgm:pt>
    <dgm:pt modelId="{8890C86B-64C5-4831-8A12-0B3329A2EE57}" type="pres">
      <dgm:prSet presAssocID="{04EDBE43-F8EC-4ED0-A66C-7EE4D2175D74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5D3BD2-7F81-4F70-A9A0-899C49AA378C}" type="pres">
      <dgm:prSet presAssocID="{7C78DD16-E664-4F87-A47E-732C69DC988D}" presName="parTxOnlySpace" presStyleCnt="0"/>
      <dgm:spPr/>
    </dgm:pt>
    <dgm:pt modelId="{0E3A46DA-ADD3-4876-8764-3BC5203E9045}" type="pres">
      <dgm:prSet presAssocID="{DDF62F20-41F1-4D0E-A9CB-CA15277A16C7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5F037A-428C-4B5A-9B45-125594C2FBAC}" type="pres">
      <dgm:prSet presAssocID="{4CB5D7DC-C2AF-4E1F-8AE8-7E427C486512}" presName="parTxOnlySpace" presStyleCnt="0"/>
      <dgm:spPr/>
    </dgm:pt>
    <dgm:pt modelId="{20E63170-CF5E-4254-A1CA-9AE3CCEB33D2}" type="pres">
      <dgm:prSet presAssocID="{4B5F233A-DC21-48F2-8FA8-76C85C527844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A1006F-E044-42AE-9BDA-F3634A6D834B}" srcId="{2421FDE8-C2B2-4F8F-9CB4-2C13FE1043D0}" destId="{C33882B8-0004-46C1-A48D-9154B773C526}" srcOrd="1" destOrd="0" parTransId="{5782AE23-8F3C-4A32-ACA8-2600106E01D2}" sibTransId="{316B195D-A5D8-4C21-84AC-D3892EFEED26}"/>
    <dgm:cxn modelId="{1342AFE7-D60E-46E5-B521-72BE20E6C3A2}" type="presOf" srcId="{DDF62F20-41F1-4D0E-A9CB-CA15277A16C7}" destId="{0E3A46DA-ADD3-4876-8764-3BC5203E9045}" srcOrd="0" destOrd="0" presId="urn:microsoft.com/office/officeart/2005/8/layout/chevron1"/>
    <dgm:cxn modelId="{B115ED48-61ED-47DF-B262-963075878163}" type="presOf" srcId="{4B5F233A-DC21-48F2-8FA8-76C85C527844}" destId="{20E63170-CF5E-4254-A1CA-9AE3CCEB33D2}" srcOrd="0" destOrd="0" presId="urn:microsoft.com/office/officeart/2005/8/layout/chevron1"/>
    <dgm:cxn modelId="{05E099B2-1A98-488A-86ED-8402C0E1E245}" type="presOf" srcId="{04EDBE43-F8EC-4ED0-A66C-7EE4D2175D74}" destId="{8890C86B-64C5-4831-8A12-0B3329A2EE57}" srcOrd="0" destOrd="0" presId="urn:microsoft.com/office/officeart/2005/8/layout/chevron1"/>
    <dgm:cxn modelId="{D5647D16-0715-4F88-8D32-FC2300FDAEEC}" srcId="{2421FDE8-C2B2-4F8F-9CB4-2C13FE1043D0}" destId="{4B5F233A-DC21-48F2-8FA8-76C85C527844}" srcOrd="4" destOrd="0" parTransId="{FFACD228-3122-4978-AB55-FFDB258CE323}" sibTransId="{3E9B5AFE-A365-420D-9EA8-A136D69C1466}"/>
    <dgm:cxn modelId="{D5EBCBBA-BB46-4128-90DD-F9F64D4DF2E1}" srcId="{2421FDE8-C2B2-4F8F-9CB4-2C13FE1043D0}" destId="{04EDBE43-F8EC-4ED0-A66C-7EE4D2175D74}" srcOrd="2" destOrd="0" parTransId="{B458F1B7-F109-431D-A855-4E1CC211C9C6}" sibTransId="{7C78DD16-E664-4F87-A47E-732C69DC988D}"/>
    <dgm:cxn modelId="{445A49B8-3283-47EC-8C31-EE7F36995127}" type="presOf" srcId="{C33882B8-0004-46C1-A48D-9154B773C526}" destId="{E4267540-6232-405A-BE7E-D97A8E82D314}" srcOrd="0" destOrd="0" presId="urn:microsoft.com/office/officeart/2005/8/layout/chevron1"/>
    <dgm:cxn modelId="{C4219A24-D95E-4086-9D20-6A41147D6118}" type="presOf" srcId="{2421FDE8-C2B2-4F8F-9CB4-2C13FE1043D0}" destId="{C066FBEB-DC6B-42B2-8241-D09DB921FE02}" srcOrd="0" destOrd="0" presId="urn:microsoft.com/office/officeart/2005/8/layout/chevron1"/>
    <dgm:cxn modelId="{455544E1-22F3-412B-A7DE-71733BF6A5A8}" srcId="{2421FDE8-C2B2-4F8F-9CB4-2C13FE1043D0}" destId="{2F1197FF-6BA1-4FDA-AE9F-4CBA3856B4A2}" srcOrd="0" destOrd="0" parTransId="{7D834D3B-34EB-4C4D-81F4-D9F2FF8488FC}" sibTransId="{E60CFA64-FE66-4329-8255-EA69CE067455}"/>
    <dgm:cxn modelId="{187F434C-F692-4E5C-A054-10BF7AF07518}" type="presOf" srcId="{2F1197FF-6BA1-4FDA-AE9F-4CBA3856B4A2}" destId="{C5A597D0-CA0A-4891-A47E-BB2FBC0B7A30}" srcOrd="0" destOrd="0" presId="urn:microsoft.com/office/officeart/2005/8/layout/chevron1"/>
    <dgm:cxn modelId="{22840EF3-7A07-45A9-ADE2-255F7063A07E}" srcId="{2421FDE8-C2B2-4F8F-9CB4-2C13FE1043D0}" destId="{DDF62F20-41F1-4D0E-A9CB-CA15277A16C7}" srcOrd="3" destOrd="0" parTransId="{A7065D75-3450-40CC-AEFB-6BE35C0F7691}" sibTransId="{4CB5D7DC-C2AF-4E1F-8AE8-7E427C486512}"/>
    <dgm:cxn modelId="{76DD74D5-A52E-424B-85BF-13E222140F0B}" type="presParOf" srcId="{C066FBEB-DC6B-42B2-8241-D09DB921FE02}" destId="{C5A597D0-CA0A-4891-A47E-BB2FBC0B7A30}" srcOrd="0" destOrd="0" presId="urn:microsoft.com/office/officeart/2005/8/layout/chevron1"/>
    <dgm:cxn modelId="{71F71906-6908-456A-B245-C14FDAE211CC}" type="presParOf" srcId="{C066FBEB-DC6B-42B2-8241-D09DB921FE02}" destId="{9F72D7CE-42E5-449D-B475-51074066E023}" srcOrd="1" destOrd="0" presId="urn:microsoft.com/office/officeart/2005/8/layout/chevron1"/>
    <dgm:cxn modelId="{3AF45E1F-87C4-4DE8-887D-8937FA1B61A4}" type="presParOf" srcId="{C066FBEB-DC6B-42B2-8241-D09DB921FE02}" destId="{E4267540-6232-405A-BE7E-D97A8E82D314}" srcOrd="2" destOrd="0" presId="urn:microsoft.com/office/officeart/2005/8/layout/chevron1"/>
    <dgm:cxn modelId="{381C318F-6CB4-441D-BB20-71CC43C41F72}" type="presParOf" srcId="{C066FBEB-DC6B-42B2-8241-D09DB921FE02}" destId="{9BDDC5BF-560D-4399-A575-E0FDD03AD795}" srcOrd="3" destOrd="0" presId="urn:microsoft.com/office/officeart/2005/8/layout/chevron1"/>
    <dgm:cxn modelId="{68D73864-2F52-4058-B5E9-698DF42CA861}" type="presParOf" srcId="{C066FBEB-DC6B-42B2-8241-D09DB921FE02}" destId="{8890C86B-64C5-4831-8A12-0B3329A2EE57}" srcOrd="4" destOrd="0" presId="urn:microsoft.com/office/officeart/2005/8/layout/chevron1"/>
    <dgm:cxn modelId="{A61C445E-A739-4A1E-ABD6-456DBFBD1A65}" type="presParOf" srcId="{C066FBEB-DC6B-42B2-8241-D09DB921FE02}" destId="{7C5D3BD2-7F81-4F70-A9A0-899C49AA378C}" srcOrd="5" destOrd="0" presId="urn:microsoft.com/office/officeart/2005/8/layout/chevron1"/>
    <dgm:cxn modelId="{72D06D4A-4531-4D72-9FDB-AAC3B7F887F5}" type="presParOf" srcId="{C066FBEB-DC6B-42B2-8241-D09DB921FE02}" destId="{0E3A46DA-ADD3-4876-8764-3BC5203E9045}" srcOrd="6" destOrd="0" presId="urn:microsoft.com/office/officeart/2005/8/layout/chevron1"/>
    <dgm:cxn modelId="{D5179B5F-7437-4EA8-A9E1-32848AE05A3F}" type="presParOf" srcId="{C066FBEB-DC6B-42B2-8241-D09DB921FE02}" destId="{2B5F037A-428C-4B5A-9B45-125594C2FBAC}" srcOrd="7" destOrd="0" presId="urn:microsoft.com/office/officeart/2005/8/layout/chevron1"/>
    <dgm:cxn modelId="{E55683B2-CB1D-4927-9944-C4A32B4E3ADC}" type="presParOf" srcId="{C066FBEB-DC6B-42B2-8241-D09DB921FE02}" destId="{20E63170-CF5E-4254-A1CA-9AE3CCEB33D2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2B802B-9B0D-4F46-9503-1B0195E06AD6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F33FFAC-EFE1-43EB-9703-29F4EA6E7496}">
      <dgm:prSet phldrT="[Text]"/>
      <dgm:spPr/>
      <dgm:t>
        <a:bodyPr/>
        <a:lstStyle/>
        <a:p>
          <a:r>
            <a:rPr lang="en-US" dirty="0" smtClean="0"/>
            <a:t>Code</a:t>
          </a:r>
          <a:endParaRPr lang="en-US" dirty="0"/>
        </a:p>
      </dgm:t>
    </dgm:pt>
    <dgm:pt modelId="{2D644034-0404-4452-A162-CE94097AE8DD}" type="parTrans" cxnId="{2C15B1F5-D4D1-44C7-A2B9-0DCAAF396046}">
      <dgm:prSet/>
      <dgm:spPr/>
      <dgm:t>
        <a:bodyPr/>
        <a:lstStyle/>
        <a:p>
          <a:endParaRPr lang="en-US"/>
        </a:p>
      </dgm:t>
    </dgm:pt>
    <dgm:pt modelId="{679368CC-C8A1-444F-9E02-4A600E5DBEE4}" type="sibTrans" cxnId="{2C15B1F5-D4D1-44C7-A2B9-0DCAAF396046}">
      <dgm:prSet/>
      <dgm:spPr/>
      <dgm:t>
        <a:bodyPr/>
        <a:lstStyle/>
        <a:p>
          <a:endParaRPr lang="en-US"/>
        </a:p>
      </dgm:t>
    </dgm:pt>
    <dgm:pt modelId="{958C4789-87E8-440B-891C-FC3FC32D0046}">
      <dgm:prSet phldrT="[Text]"/>
      <dgm:spPr/>
      <dgm:t>
        <a:bodyPr/>
        <a:lstStyle/>
        <a:p>
          <a:r>
            <a:rPr lang="en-US" dirty="0" smtClean="0"/>
            <a:t>Compile</a:t>
          </a:r>
          <a:endParaRPr lang="en-US" dirty="0"/>
        </a:p>
      </dgm:t>
    </dgm:pt>
    <dgm:pt modelId="{36261450-520B-4273-8920-F799E110F451}" type="parTrans" cxnId="{FBA8DF1C-41D7-46A1-AFBF-42F4E5C0D33E}">
      <dgm:prSet/>
      <dgm:spPr/>
      <dgm:t>
        <a:bodyPr/>
        <a:lstStyle/>
        <a:p>
          <a:endParaRPr lang="en-US"/>
        </a:p>
      </dgm:t>
    </dgm:pt>
    <dgm:pt modelId="{205EDADE-1441-4758-A5A2-B666415CE538}" type="sibTrans" cxnId="{FBA8DF1C-41D7-46A1-AFBF-42F4E5C0D33E}">
      <dgm:prSet/>
      <dgm:spPr/>
      <dgm:t>
        <a:bodyPr/>
        <a:lstStyle/>
        <a:p>
          <a:endParaRPr lang="en-US"/>
        </a:p>
      </dgm:t>
    </dgm:pt>
    <dgm:pt modelId="{D8B4135B-AEA5-4DD9-9375-E1B0E7EA63FE}">
      <dgm:prSet phldrT="[Text]"/>
      <dgm:spPr/>
      <dgm:t>
        <a:bodyPr/>
        <a:lstStyle/>
        <a:p>
          <a:r>
            <a:rPr lang="en-US" dirty="0" smtClean="0"/>
            <a:t>Deploy</a:t>
          </a:r>
          <a:endParaRPr lang="en-US" dirty="0"/>
        </a:p>
      </dgm:t>
    </dgm:pt>
    <dgm:pt modelId="{5539E3BD-C586-419E-A037-EB661F17CE12}" type="parTrans" cxnId="{608B3733-81D0-490C-819D-E07064294551}">
      <dgm:prSet/>
      <dgm:spPr/>
      <dgm:t>
        <a:bodyPr/>
        <a:lstStyle/>
        <a:p>
          <a:endParaRPr lang="en-US"/>
        </a:p>
      </dgm:t>
    </dgm:pt>
    <dgm:pt modelId="{81179655-1057-48D4-92FB-34EDB5F8A362}" type="sibTrans" cxnId="{608B3733-81D0-490C-819D-E07064294551}">
      <dgm:prSet/>
      <dgm:spPr/>
      <dgm:t>
        <a:bodyPr/>
        <a:lstStyle/>
        <a:p>
          <a:endParaRPr lang="en-US"/>
        </a:p>
      </dgm:t>
    </dgm:pt>
    <dgm:pt modelId="{FCAAF62A-8D84-4594-9CBB-A4AE2D7885F9}" type="pres">
      <dgm:prSet presAssocID="{CE2B802B-9B0D-4F46-9503-1B0195E06AD6}" presName="Name0" presStyleCnt="0">
        <dgm:presLayoutVars>
          <dgm:dir/>
          <dgm:resizeHandles val="exact"/>
        </dgm:presLayoutVars>
      </dgm:prSet>
      <dgm:spPr/>
    </dgm:pt>
    <dgm:pt modelId="{DE3EE4D8-351D-47A2-9FDC-189AC9BB08FF}" type="pres">
      <dgm:prSet presAssocID="{9F33FFAC-EFE1-43EB-9703-29F4EA6E7496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2A942-0ABC-42FA-9459-E8F05D13BA61}" type="pres">
      <dgm:prSet presAssocID="{679368CC-C8A1-444F-9E02-4A600E5DBEE4}" presName="parSpace" presStyleCnt="0"/>
      <dgm:spPr/>
    </dgm:pt>
    <dgm:pt modelId="{172021A5-19C8-4D06-AEE3-3606C18DC7B1}" type="pres">
      <dgm:prSet presAssocID="{958C4789-87E8-440B-891C-FC3FC32D0046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51F417-60A4-473F-A768-ACE3A1631D82}" type="pres">
      <dgm:prSet presAssocID="{205EDADE-1441-4758-A5A2-B666415CE538}" presName="parSpace" presStyleCnt="0"/>
      <dgm:spPr/>
    </dgm:pt>
    <dgm:pt modelId="{056C2C55-BEA1-4FB1-8BAE-664C41260759}" type="pres">
      <dgm:prSet presAssocID="{D8B4135B-AEA5-4DD9-9375-E1B0E7EA63FE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A10BB7-E47E-4CBE-8A14-6B4E23F7EC1D}" type="presOf" srcId="{9F33FFAC-EFE1-43EB-9703-29F4EA6E7496}" destId="{DE3EE4D8-351D-47A2-9FDC-189AC9BB08FF}" srcOrd="0" destOrd="0" presId="urn:microsoft.com/office/officeart/2005/8/layout/hChevron3"/>
    <dgm:cxn modelId="{448171D5-FB84-419F-80DA-B4A662C039D6}" type="presOf" srcId="{CE2B802B-9B0D-4F46-9503-1B0195E06AD6}" destId="{FCAAF62A-8D84-4594-9CBB-A4AE2D7885F9}" srcOrd="0" destOrd="0" presId="urn:microsoft.com/office/officeart/2005/8/layout/hChevron3"/>
    <dgm:cxn modelId="{3ADD4443-17F1-4A26-B5B4-A1080D399346}" type="presOf" srcId="{958C4789-87E8-440B-891C-FC3FC32D0046}" destId="{172021A5-19C8-4D06-AEE3-3606C18DC7B1}" srcOrd="0" destOrd="0" presId="urn:microsoft.com/office/officeart/2005/8/layout/hChevron3"/>
    <dgm:cxn modelId="{608B3733-81D0-490C-819D-E07064294551}" srcId="{CE2B802B-9B0D-4F46-9503-1B0195E06AD6}" destId="{D8B4135B-AEA5-4DD9-9375-E1B0E7EA63FE}" srcOrd="2" destOrd="0" parTransId="{5539E3BD-C586-419E-A037-EB661F17CE12}" sibTransId="{81179655-1057-48D4-92FB-34EDB5F8A362}"/>
    <dgm:cxn modelId="{2C15B1F5-D4D1-44C7-A2B9-0DCAAF396046}" srcId="{CE2B802B-9B0D-4F46-9503-1B0195E06AD6}" destId="{9F33FFAC-EFE1-43EB-9703-29F4EA6E7496}" srcOrd="0" destOrd="0" parTransId="{2D644034-0404-4452-A162-CE94097AE8DD}" sibTransId="{679368CC-C8A1-444F-9E02-4A600E5DBEE4}"/>
    <dgm:cxn modelId="{FBA8DF1C-41D7-46A1-AFBF-42F4E5C0D33E}" srcId="{CE2B802B-9B0D-4F46-9503-1B0195E06AD6}" destId="{958C4789-87E8-440B-891C-FC3FC32D0046}" srcOrd="1" destOrd="0" parTransId="{36261450-520B-4273-8920-F799E110F451}" sibTransId="{205EDADE-1441-4758-A5A2-B666415CE538}"/>
    <dgm:cxn modelId="{F827F5C2-F561-4282-9741-1925C8362EF9}" type="presOf" srcId="{D8B4135B-AEA5-4DD9-9375-E1B0E7EA63FE}" destId="{056C2C55-BEA1-4FB1-8BAE-664C41260759}" srcOrd="0" destOrd="0" presId="urn:microsoft.com/office/officeart/2005/8/layout/hChevron3"/>
    <dgm:cxn modelId="{88A4788D-D7DE-4F1F-9B82-AAB9F966F1F8}" type="presParOf" srcId="{FCAAF62A-8D84-4594-9CBB-A4AE2D7885F9}" destId="{DE3EE4D8-351D-47A2-9FDC-189AC9BB08FF}" srcOrd="0" destOrd="0" presId="urn:microsoft.com/office/officeart/2005/8/layout/hChevron3"/>
    <dgm:cxn modelId="{77CCEBD2-E39E-488C-8CE5-3B976374E804}" type="presParOf" srcId="{FCAAF62A-8D84-4594-9CBB-A4AE2D7885F9}" destId="{74E2A942-0ABC-42FA-9459-E8F05D13BA61}" srcOrd="1" destOrd="0" presId="urn:microsoft.com/office/officeart/2005/8/layout/hChevron3"/>
    <dgm:cxn modelId="{C1612842-2359-4AF9-A943-74B846F89BD4}" type="presParOf" srcId="{FCAAF62A-8D84-4594-9CBB-A4AE2D7885F9}" destId="{172021A5-19C8-4D06-AEE3-3606C18DC7B1}" srcOrd="2" destOrd="0" presId="urn:microsoft.com/office/officeart/2005/8/layout/hChevron3"/>
    <dgm:cxn modelId="{E78C8D32-A4F4-4912-8A3F-DAB4AAFC335F}" type="presParOf" srcId="{FCAAF62A-8D84-4594-9CBB-A4AE2D7885F9}" destId="{1351F417-60A4-473F-A768-ACE3A1631D82}" srcOrd="3" destOrd="0" presId="urn:microsoft.com/office/officeart/2005/8/layout/hChevron3"/>
    <dgm:cxn modelId="{9E29C203-3141-48FD-84CF-0CDD3B4AA5FB}" type="presParOf" srcId="{FCAAF62A-8D84-4594-9CBB-A4AE2D7885F9}" destId="{056C2C55-BEA1-4FB1-8BAE-664C41260759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B426FF-1EF8-4953-8937-127C9255EE57}">
      <dsp:nvSpPr>
        <dsp:cNvPr id="0" name=""/>
        <dsp:cNvSpPr/>
      </dsp:nvSpPr>
      <dsp:spPr>
        <a:xfrm>
          <a:off x="1562" y="1020464"/>
          <a:ext cx="930175" cy="3720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Code</a:t>
          </a:r>
          <a:endParaRPr lang="en-US" sz="1000" kern="1200" dirty="0"/>
        </a:p>
      </dsp:txBody>
      <dsp:txXfrm>
        <a:off x="1562" y="1020464"/>
        <a:ext cx="930175" cy="372070"/>
      </dsp:txXfrm>
    </dsp:sp>
    <dsp:sp modelId="{7B21B03E-A33E-465F-8408-07D86FAEFA40}">
      <dsp:nvSpPr>
        <dsp:cNvPr id="0" name=""/>
        <dsp:cNvSpPr/>
      </dsp:nvSpPr>
      <dsp:spPr>
        <a:xfrm>
          <a:off x="838720" y="1020464"/>
          <a:ext cx="930175" cy="3720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Compile</a:t>
          </a:r>
          <a:endParaRPr lang="en-US" sz="1000" kern="1200" dirty="0"/>
        </a:p>
      </dsp:txBody>
      <dsp:txXfrm>
        <a:off x="838720" y="1020464"/>
        <a:ext cx="930175" cy="372070"/>
      </dsp:txXfrm>
    </dsp:sp>
    <dsp:sp modelId="{81F17FDA-8F2D-467E-9B88-B7E3C44706D0}">
      <dsp:nvSpPr>
        <dsp:cNvPr id="0" name=""/>
        <dsp:cNvSpPr/>
      </dsp:nvSpPr>
      <dsp:spPr>
        <a:xfrm>
          <a:off x="1675879" y="1020464"/>
          <a:ext cx="930175" cy="3720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Deploy</a:t>
          </a:r>
          <a:endParaRPr lang="en-US" sz="1000" kern="1200" dirty="0"/>
        </a:p>
      </dsp:txBody>
      <dsp:txXfrm>
        <a:off x="1675879" y="1020464"/>
        <a:ext cx="930175" cy="372070"/>
      </dsp:txXfrm>
    </dsp:sp>
    <dsp:sp modelId="{A69BEB6C-491E-4577-8522-CE7589752D61}">
      <dsp:nvSpPr>
        <dsp:cNvPr id="0" name=""/>
        <dsp:cNvSpPr/>
      </dsp:nvSpPr>
      <dsp:spPr>
        <a:xfrm>
          <a:off x="2513037" y="1020464"/>
          <a:ext cx="3581400" cy="372070"/>
        </a:xfrm>
        <a:prstGeom prst="chevron">
          <a:avLst/>
        </a:prstGeom>
        <a:solidFill>
          <a:schemeClr val="lt1"/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Test</a:t>
          </a:r>
          <a:endParaRPr lang="en-US" sz="1000" kern="1200" dirty="0"/>
        </a:p>
      </dsp:txBody>
      <dsp:txXfrm>
        <a:off x="2513037" y="1020464"/>
        <a:ext cx="3581400" cy="37207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A597D0-CA0A-4891-A47E-BB2FBC0B7A30}">
      <dsp:nvSpPr>
        <dsp:cNvPr id="0" name=""/>
        <dsp:cNvSpPr/>
      </dsp:nvSpPr>
      <dsp:spPr>
        <a:xfrm>
          <a:off x="1488" y="1767085"/>
          <a:ext cx="1324570" cy="529828"/>
        </a:xfrm>
        <a:prstGeom prst="chevron">
          <a:avLst/>
        </a:prstGeom>
        <a:solidFill>
          <a:schemeClr val="lt1"/>
        </a:solidFill>
        <a:ln w="1905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Prototype (</a:t>
          </a:r>
          <a:r>
            <a:rPr lang="en-US" sz="1300" kern="1200" dirty="0" err="1" smtClean="0"/>
            <a:t>PoSH</a:t>
          </a:r>
          <a:r>
            <a:rPr lang="en-US" sz="1300" kern="1200" dirty="0" smtClean="0"/>
            <a:t>)</a:t>
          </a:r>
          <a:endParaRPr lang="en-US" sz="1300" kern="1200" dirty="0"/>
        </a:p>
      </dsp:txBody>
      <dsp:txXfrm>
        <a:off x="1488" y="1767085"/>
        <a:ext cx="1324570" cy="529828"/>
      </dsp:txXfrm>
    </dsp:sp>
    <dsp:sp modelId="{E4267540-6232-405A-BE7E-D97A8E82D314}">
      <dsp:nvSpPr>
        <dsp:cNvPr id="0" name=""/>
        <dsp:cNvSpPr/>
      </dsp:nvSpPr>
      <dsp:spPr>
        <a:xfrm>
          <a:off x="1193601" y="1767085"/>
          <a:ext cx="1324570" cy="5298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Code</a:t>
          </a:r>
          <a:endParaRPr lang="en-US" sz="1300" kern="1200" dirty="0"/>
        </a:p>
      </dsp:txBody>
      <dsp:txXfrm>
        <a:off x="1193601" y="1767085"/>
        <a:ext cx="1324570" cy="529828"/>
      </dsp:txXfrm>
    </dsp:sp>
    <dsp:sp modelId="{8890C86B-64C5-4831-8A12-0B3329A2EE57}">
      <dsp:nvSpPr>
        <dsp:cNvPr id="0" name=""/>
        <dsp:cNvSpPr/>
      </dsp:nvSpPr>
      <dsp:spPr>
        <a:xfrm>
          <a:off x="2385714" y="1767085"/>
          <a:ext cx="1324570" cy="5298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Compile</a:t>
          </a:r>
          <a:endParaRPr lang="en-US" sz="1300" kern="1200" dirty="0"/>
        </a:p>
      </dsp:txBody>
      <dsp:txXfrm>
        <a:off x="2385714" y="1767085"/>
        <a:ext cx="1324570" cy="529828"/>
      </dsp:txXfrm>
    </dsp:sp>
    <dsp:sp modelId="{0E3A46DA-ADD3-4876-8764-3BC5203E9045}">
      <dsp:nvSpPr>
        <dsp:cNvPr id="0" name=""/>
        <dsp:cNvSpPr/>
      </dsp:nvSpPr>
      <dsp:spPr>
        <a:xfrm>
          <a:off x="3577828" y="1767085"/>
          <a:ext cx="1324570" cy="5298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Deploy</a:t>
          </a:r>
          <a:endParaRPr lang="en-US" sz="1300" kern="1200" dirty="0"/>
        </a:p>
      </dsp:txBody>
      <dsp:txXfrm>
        <a:off x="3577828" y="1767085"/>
        <a:ext cx="1324570" cy="529828"/>
      </dsp:txXfrm>
    </dsp:sp>
    <dsp:sp modelId="{20E63170-CF5E-4254-A1CA-9AE3CCEB33D2}">
      <dsp:nvSpPr>
        <dsp:cNvPr id="0" name=""/>
        <dsp:cNvSpPr/>
      </dsp:nvSpPr>
      <dsp:spPr>
        <a:xfrm>
          <a:off x="4769941" y="1767085"/>
          <a:ext cx="1324570" cy="5298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Test</a:t>
          </a:r>
          <a:endParaRPr lang="en-US" sz="1300" kern="1200" dirty="0"/>
        </a:p>
      </dsp:txBody>
      <dsp:txXfrm>
        <a:off x="4769941" y="1767085"/>
        <a:ext cx="1324570" cy="52982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3EE4D8-351D-47A2-9FDC-189AC9BB08FF}">
      <dsp:nvSpPr>
        <dsp:cNvPr id="0" name=""/>
        <dsp:cNvSpPr/>
      </dsp:nvSpPr>
      <dsp:spPr>
        <a:xfrm>
          <a:off x="1272" y="183857"/>
          <a:ext cx="1112713" cy="44508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Code</a:t>
          </a:r>
          <a:endParaRPr lang="en-US" sz="1200" kern="1200" dirty="0"/>
        </a:p>
      </dsp:txBody>
      <dsp:txXfrm>
        <a:off x="1272" y="183857"/>
        <a:ext cx="1112713" cy="445085"/>
      </dsp:txXfrm>
    </dsp:sp>
    <dsp:sp modelId="{172021A5-19C8-4D06-AEE3-3606C18DC7B1}">
      <dsp:nvSpPr>
        <dsp:cNvPr id="0" name=""/>
        <dsp:cNvSpPr/>
      </dsp:nvSpPr>
      <dsp:spPr>
        <a:xfrm>
          <a:off x="891443" y="183857"/>
          <a:ext cx="1112713" cy="4450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Compile</a:t>
          </a:r>
          <a:endParaRPr lang="en-US" sz="1200" kern="1200" dirty="0"/>
        </a:p>
      </dsp:txBody>
      <dsp:txXfrm>
        <a:off x="891443" y="183857"/>
        <a:ext cx="1112713" cy="445085"/>
      </dsp:txXfrm>
    </dsp:sp>
    <dsp:sp modelId="{056C2C55-BEA1-4FB1-8BAE-664C41260759}">
      <dsp:nvSpPr>
        <dsp:cNvPr id="0" name=""/>
        <dsp:cNvSpPr/>
      </dsp:nvSpPr>
      <dsp:spPr>
        <a:xfrm>
          <a:off x="1781614" y="183857"/>
          <a:ext cx="1112713" cy="4450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Deploy</a:t>
          </a:r>
          <a:endParaRPr lang="en-US" sz="1200" kern="1200" dirty="0"/>
        </a:p>
      </dsp:txBody>
      <dsp:txXfrm>
        <a:off x="1781614" y="183857"/>
        <a:ext cx="1112713" cy="445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5B141-B4D2-4E5E-BEE9-5DE8FB7F93D6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A9BB3-7CDB-4CD6-B267-FD0957E5C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Microsoft ASP.NET Connections</a:t>
            </a:r>
          </a:p>
        </p:txBody>
      </p:sp>
      <p:sp>
        <p:nvSpPr>
          <p:cNvPr id="38915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Updates will be available at http://www.devconnections.com/updates/LasVegas _06/ASP_Connections</a:t>
            </a:r>
          </a:p>
        </p:txBody>
      </p:sp>
      <p:sp>
        <p:nvSpPr>
          <p:cNvPr id="3891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E22CDF-05AE-42CC-9018-F8EBE0BE754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891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ls</a:t>
            </a:r>
            <a:endParaRPr lang="en-US" dirty="0" smtClean="0"/>
          </a:p>
          <a:p>
            <a:r>
              <a:rPr lang="en-US" dirty="0" smtClean="0"/>
              <a:t>Ps</a:t>
            </a:r>
          </a:p>
          <a:p>
            <a:r>
              <a:rPr lang="en-US" dirty="0" err="1" smtClean="0"/>
              <a:t>Cd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A9BB3-7CDB-4CD6-B267-FD0957E5C89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A9BB3-7CDB-4CD6-B267-FD0957E5C89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A9BB3-7CDB-4CD6-B267-FD0957E5C89F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A9BB3-7CDB-4CD6-B267-FD0957E5C89F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A9BB3-7CDB-4CD6-B267-FD0957E5C89F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A9BB3-7CDB-4CD6-B267-FD0957E5C89F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0A9BB3-7CDB-4CD6-B267-FD0957E5C89F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2E89-2833-42B2-A127-74FBC84D259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0D02-0BF4-428F-B953-415EC57B2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2E89-2833-42B2-A127-74FBC84D259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0D02-0BF4-428F-B953-415EC57B2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2E89-2833-42B2-A127-74FBC84D259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0D02-0BF4-428F-B953-415EC57B2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2E89-2833-42B2-A127-74FBC84D259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0D02-0BF4-428F-B953-415EC57B2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2E89-2833-42B2-A127-74FBC84D259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0D02-0BF4-428F-B953-415EC57B2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2E89-2833-42B2-A127-74FBC84D259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0D02-0BF4-428F-B953-415EC57B2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2E89-2833-42B2-A127-74FBC84D259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0D02-0BF4-428F-B953-415EC57B2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2E89-2833-42B2-A127-74FBC84D259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250D02-0BF4-428F-B953-415EC57B29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2E89-2833-42B2-A127-74FBC84D259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0D02-0BF4-428F-B953-415EC57B2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2E89-2833-42B2-A127-74FBC84D259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5250D02-0BF4-428F-B953-415EC57B2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91F2E89-2833-42B2-A127-74FBC84D259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0D02-0BF4-428F-B953-415EC57B2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91F2E89-2833-42B2-A127-74FBC84D2599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5250D02-0BF4-428F-B953-415EC57B29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justaddcode.com/blo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plex.com/PoshConsole" TargetMode="External"/><Relationship Id="rId2" Type="http://schemas.openxmlformats.org/officeDocument/2006/relationships/hyperlink" Target="http://www.codeplex.com/PowerShellCX/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4800" b="0" cap="none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PowerShell</a:t>
            </a:r>
            <a:r>
              <a:rPr sz="48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for Developers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Neil Iversen</a:t>
            </a:r>
          </a:p>
          <a:p>
            <a:r>
              <a:rPr lang="en-US" dirty="0" smtClean="0"/>
              <a:t>Inetium</a:t>
            </a:r>
          </a:p>
          <a:p>
            <a:r>
              <a:rPr lang="en-US" dirty="0" smtClean="0"/>
              <a:t>http://justaddcode.com/blog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48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R="0"/>
            <a:endParaRPr lang="en-US" cap="none" smtClean="0">
              <a:effectLst/>
            </a:endParaRPr>
          </a:p>
        </p:txBody>
      </p:sp>
      <p:sp>
        <p:nvSpPr>
          <p:cNvPr id="15363" name="Subtitle 4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9600" smtClean="0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An ugly, but powerful shell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6681" y="1600200"/>
            <a:ext cx="702863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Great, cmd.exe was fine for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Talk to MS Marketing</a:t>
            </a:r>
          </a:p>
          <a:p>
            <a:pPr lvl="1"/>
            <a:r>
              <a:rPr lang="en-US" dirty="0" smtClean="0"/>
              <a:t>Initially promoted as a fancy shell</a:t>
            </a:r>
          </a:p>
          <a:p>
            <a:pPr lvl="1"/>
            <a:r>
              <a:rPr lang="en-US" dirty="0" smtClean="0"/>
              <a:t>Currently primarily marketed to Administrators</a:t>
            </a:r>
          </a:p>
          <a:p>
            <a:pPr lvl="1"/>
            <a:r>
              <a:rPr lang="en-US" dirty="0" smtClean="0"/>
              <a:t>Starting to gain traction among the developer set </a:t>
            </a:r>
          </a:p>
          <a:p>
            <a:pPr lvl="2"/>
            <a:r>
              <a:rPr lang="en-US" dirty="0" smtClean="0"/>
              <a:t>(that’s you)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I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 good shell</a:t>
            </a:r>
          </a:p>
          <a:p>
            <a:r>
              <a:rPr lang="en-US" dirty="0" smtClean="0"/>
              <a:t>You can do dev in it</a:t>
            </a:r>
          </a:p>
          <a:p>
            <a:r>
              <a:rPr lang="en-US" dirty="0" smtClean="0"/>
              <a:t>You can do dev for it</a:t>
            </a:r>
          </a:p>
          <a:p>
            <a:r>
              <a:rPr lang="en-US" dirty="0" smtClean="0"/>
              <a:t>Reduce time spent testing</a:t>
            </a:r>
          </a:p>
          <a:p>
            <a:r>
              <a:rPr lang="en-US" dirty="0" smtClean="0"/>
              <a:t>Reduce time spent debugging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Very Scientific Language Usefulness Continuum (Patent Pending)</a:t>
            </a:r>
            <a:endParaRPr lang="en-US" sz="3600" dirty="0"/>
          </a:p>
        </p:txBody>
      </p:sp>
      <p:sp>
        <p:nvSpPr>
          <p:cNvPr id="6" name="Rounded Rectangle 5"/>
          <p:cNvSpPr/>
          <p:nvPr/>
        </p:nvSpPr>
        <p:spPr>
          <a:xfrm>
            <a:off x="609600" y="1828800"/>
            <a:ext cx="7162800" cy="533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SysAdmin</a:t>
            </a:r>
            <a:r>
              <a:rPr lang="en-US" dirty="0" smtClean="0"/>
              <a:t>                                                                     Printer Drivers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324600" y="2438400"/>
            <a:ext cx="1447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en-US" sz="1800" dirty="0" smtClean="0"/>
              <a:t>C++</a:t>
            </a:r>
            <a:endParaRPr lang="en-US" sz="1800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2743200" y="3048000"/>
            <a:ext cx="4191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420624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.NET (C#/VB.NET)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1447800" y="3657600"/>
            <a:ext cx="3657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85000" lnSpcReduction="10000"/>
          </a:bodyPr>
          <a:lstStyle/>
          <a:p>
            <a:pPr marL="420624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Scripting Languages (Ruby, Python)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609600" y="4267200"/>
            <a:ext cx="1295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fontScale="92500"/>
          </a:bodyPr>
          <a:lstStyle/>
          <a:p>
            <a:pPr marL="420624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BASH, SH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609600" y="4876800"/>
            <a:ext cx="4495800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420624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PowerShell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Developing Faster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Traditional SharePoint Development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Time wasted during Testing</a:t>
            </a:r>
          </a:p>
          <a:p>
            <a:pPr lvl="1" eaLnBrk="1" hangingPunct="1">
              <a:lnSpc>
                <a:spcPct val="80000"/>
              </a:lnSpc>
            </a:pPr>
            <a:endParaRPr lang="en-US" smtClean="0"/>
          </a:p>
          <a:p>
            <a:pPr lvl="1" eaLnBrk="1" hangingPunct="1">
              <a:lnSpc>
                <a:spcPct val="80000"/>
              </a:lnSpc>
            </a:pPr>
            <a:endParaRPr lang="en-US" smtClean="0"/>
          </a:p>
          <a:p>
            <a:pPr lvl="1" eaLnBrk="1" hangingPunct="1">
              <a:lnSpc>
                <a:spcPct val="80000"/>
              </a:lnSpc>
            </a:pPr>
            <a:endParaRPr lang="en-US" smtClean="0"/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PowerShell / .NET Hybrid Development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‘Risky’ development done in PoSH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Code converted to .NET (C#/VB)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Shorter Deploy/Test Cycle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371600" y="1752600"/>
          <a:ext cx="6096000" cy="241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371600" y="3784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4267200" y="2971800"/>
          <a:ext cx="2895600" cy="81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PowerShell as a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PowerShell as a Shell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Getting Around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914400" y="1784350"/>
            <a:ext cx="3886200" cy="2863850"/>
          </a:xfrm>
        </p:spPr>
        <p:txBody>
          <a:bodyPr>
            <a:normAutofit/>
          </a:bodyPr>
          <a:lstStyle/>
          <a:p>
            <a:r>
              <a:rPr lang="en-US" dirty="0" smtClean="0"/>
              <a:t>dir</a:t>
            </a:r>
          </a:p>
          <a:p>
            <a:r>
              <a:rPr lang="en-US" dirty="0" err="1" smtClean="0"/>
              <a:t>cd</a:t>
            </a:r>
            <a:endParaRPr lang="en-US" dirty="0" smtClean="0"/>
          </a:p>
          <a:p>
            <a:r>
              <a:rPr lang="en-US" dirty="0" smtClean="0"/>
              <a:t>del</a:t>
            </a:r>
          </a:p>
          <a:p>
            <a:r>
              <a:rPr lang="en-US" dirty="0" err="1" smtClean="0"/>
              <a:t>Mkdir</a:t>
            </a:r>
            <a:endParaRPr lang="en-US" dirty="0" smtClean="0"/>
          </a:p>
          <a:p>
            <a:r>
              <a:rPr lang="en-US" dirty="0" smtClean="0"/>
              <a:t>help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105400" y="1752600"/>
            <a:ext cx="3886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en-US" sz="3000">
                <a:latin typeface="Corbel" pitchFamily="34" charset="0"/>
              </a:rPr>
              <a:t>ls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en-US" sz="3000">
                <a:latin typeface="Corbel" pitchFamily="34" charset="0"/>
              </a:rPr>
              <a:t>cd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en-US" sz="3000">
                <a:latin typeface="Corbel" pitchFamily="34" charset="0"/>
              </a:rPr>
              <a:t>rm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en-US" sz="3000">
                <a:latin typeface="Corbel" pitchFamily="34" charset="0"/>
              </a:rPr>
              <a:t>mkdir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en-US" sz="3000">
                <a:latin typeface="Corbel" pitchFamily="34" charset="0"/>
              </a:rPr>
              <a:t>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PowerShell as a Shell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Core Components</a:t>
            </a:r>
            <a:endParaRPr lang="en-US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Alias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err="1" smtClean="0"/>
              <a:t>cd</a:t>
            </a:r>
            <a:r>
              <a:rPr lang="en-US" dirty="0" smtClean="0"/>
              <a:t> = set-location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Dir = get-</a:t>
            </a:r>
            <a:r>
              <a:rPr lang="en-US" dirty="0" err="1" smtClean="0"/>
              <a:t>childitem</a:t>
            </a:r>
            <a:endParaRPr lang="en-US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err="1" smtClean="0"/>
              <a:t>Cmdlet</a:t>
            </a:r>
            <a:endParaRPr lang="en-US" dirty="0" smtClean="0"/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Workhorse of PowerShell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200000"/>
                  </a:schemeClr>
                </a:solidFill>
              </a:rPr>
              <a:t>PoSH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Basics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048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Verb-noun: </a:t>
            </a:r>
            <a:r>
              <a:rPr lang="en-US" sz="2400" dirty="0" smtClean="0"/>
              <a:t>write-host, where-</a:t>
            </a:r>
            <a:r>
              <a:rPr lang="en-US" sz="2400" dirty="0" err="1" smtClean="0"/>
              <a:t>object,get</a:t>
            </a:r>
            <a:r>
              <a:rPr lang="en-US" sz="2400" dirty="0" smtClean="0"/>
              <a:t>-content</a:t>
            </a:r>
          </a:p>
          <a:p>
            <a:r>
              <a:rPr lang="en-US" sz="2800" dirty="0" smtClean="0"/>
              <a:t>Help is your friend</a:t>
            </a:r>
          </a:p>
          <a:p>
            <a:pPr lvl="1"/>
            <a:r>
              <a:rPr lang="en-US" sz="2800" dirty="0" smtClean="0"/>
              <a:t>help write-host</a:t>
            </a:r>
          </a:p>
          <a:p>
            <a:pPr lvl="1"/>
            <a:r>
              <a:rPr lang="en-US" sz="2800" dirty="0" smtClean="0"/>
              <a:t>help write-host –detailed</a:t>
            </a:r>
          </a:p>
          <a:p>
            <a:pPr lvl="1"/>
            <a:r>
              <a:rPr lang="en-US" sz="2800" dirty="0" smtClean="0"/>
              <a:t>Help *write*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Introduction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Developer at Inetium</a:t>
            </a:r>
          </a:p>
          <a:p>
            <a:r>
              <a:rPr lang="en-US" dirty="0" smtClean="0">
                <a:hlinkClick r:id="rId2"/>
              </a:rPr>
              <a:t>http://justaddcode.com/blog/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Watch out for the tumbleweeds</a:t>
            </a:r>
          </a:p>
          <a:p>
            <a:r>
              <a:rPr lang="en-US" dirty="0" smtClean="0"/>
              <a:t>Vocal PowerShell Enthusiast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9144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PS&gt; Lets see that shell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PowerShell as a Scripting Language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0483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Luckily PowerShell is more than a cmd.exe replacement</a:t>
            </a:r>
          </a:p>
          <a:p>
            <a:r>
              <a:rPr lang="en-US" dirty="0" smtClean="0"/>
              <a:t>Loosely typed variables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foo</a:t>
            </a:r>
            <a:r>
              <a:rPr lang="en-US" dirty="0" smtClean="0"/>
              <a:t> = “bar”  (implicit string)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ary</a:t>
            </a:r>
            <a:r>
              <a:rPr lang="en-US" dirty="0" smtClean="0"/>
              <a:t> = 1,2,3,4 (object array)</a:t>
            </a:r>
          </a:p>
          <a:p>
            <a:r>
              <a:rPr lang="en-US" dirty="0" smtClean="0"/>
              <a:t>Strongly typed variables</a:t>
            </a:r>
          </a:p>
          <a:p>
            <a:pPr lvl="1"/>
            <a:r>
              <a:rPr lang="en-US" dirty="0" smtClean="0"/>
              <a:t>[string]$</a:t>
            </a:r>
            <a:r>
              <a:rPr lang="en-US" dirty="0" err="1" smtClean="0"/>
              <a:t>foo</a:t>
            </a:r>
            <a:r>
              <a:rPr lang="en-US" dirty="0" smtClean="0"/>
              <a:t> = “bar”</a:t>
            </a:r>
          </a:p>
          <a:p>
            <a:r>
              <a:rPr lang="en-US" dirty="0" smtClean="0"/>
              <a:t>Enhanced Types</a:t>
            </a:r>
          </a:p>
          <a:p>
            <a:pPr lvl="1"/>
            <a:r>
              <a:rPr lang="en-US" dirty="0" smtClean="0"/>
              <a:t>[xml]$d = “&lt;a&gt;&lt;b&gt;&lt;c&gt;c stuff 1&lt;/c&gt;&lt;c&gt;c stuff 2&lt;/c&gt;&lt;/b&gt;&lt;/a&gt;”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d.a.b.c</a:t>
            </a:r>
            <a:r>
              <a:rPr lang="en-US" dirty="0" smtClean="0"/>
              <a:t> (array of strings)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PowerShell as a Scripting Language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Providers</a:t>
            </a:r>
          </a:p>
          <a:p>
            <a:pPr lvl="1"/>
            <a:r>
              <a:rPr lang="en-US" dirty="0" smtClean="0"/>
              <a:t>Emulate a ‘drive’ navigation structure</a:t>
            </a:r>
          </a:p>
          <a:p>
            <a:pPr lvl="1"/>
            <a:r>
              <a:rPr lang="en-US" dirty="0" smtClean="0"/>
              <a:t>Extensible</a:t>
            </a:r>
          </a:p>
          <a:p>
            <a:pPr lvl="1"/>
            <a:r>
              <a:rPr lang="en-US" dirty="0" smtClean="0"/>
              <a:t>Examples</a:t>
            </a:r>
          </a:p>
          <a:p>
            <a:pPr lvl="2"/>
            <a:r>
              <a:rPr lang="en-US" dirty="0" smtClean="0"/>
              <a:t>Registry</a:t>
            </a:r>
          </a:p>
          <a:p>
            <a:pPr lvl="2"/>
            <a:r>
              <a:rPr lang="en-US" dirty="0" smtClean="0"/>
              <a:t>Active Directory</a:t>
            </a:r>
          </a:p>
          <a:p>
            <a:pPr lvl="2"/>
            <a:r>
              <a:rPr lang="en-US" dirty="0" smtClean="0"/>
              <a:t>SharePoint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Conditions and Flow Control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Some Operators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-</a:t>
            </a:r>
            <a:r>
              <a:rPr lang="en-US" dirty="0" err="1" smtClean="0"/>
              <a:t>eq</a:t>
            </a:r>
            <a:endParaRPr lang="en-US" dirty="0" smtClean="0"/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-</a:t>
            </a:r>
            <a:r>
              <a:rPr lang="en-US" dirty="0" err="1" smtClean="0"/>
              <a:t>lt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/</a:t>
            </a:r>
            <a:r>
              <a:rPr lang="en-US" dirty="0" smtClean="0"/>
              <a:t> -</a:t>
            </a:r>
            <a:r>
              <a:rPr lang="en-US" dirty="0" err="1" smtClean="0"/>
              <a:t>gt</a:t>
            </a:r>
            <a:endParaRPr lang="en-US" dirty="0" smtClean="0"/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-le </a:t>
            </a:r>
            <a:r>
              <a:rPr lang="en-US" dirty="0" smtClean="0">
                <a:solidFill>
                  <a:schemeClr val="accent1"/>
                </a:solidFill>
              </a:rPr>
              <a:t>/</a:t>
            </a:r>
            <a:r>
              <a:rPr lang="en-US" dirty="0" smtClean="0"/>
              <a:t> -</a:t>
            </a:r>
            <a:r>
              <a:rPr lang="en-US" dirty="0" err="1" smtClean="0"/>
              <a:t>ge</a:t>
            </a:r>
            <a:endParaRPr lang="en-US" dirty="0" smtClean="0"/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-like </a:t>
            </a:r>
            <a:r>
              <a:rPr lang="en-US" dirty="0" smtClean="0">
                <a:solidFill>
                  <a:schemeClr val="accent1"/>
                </a:solidFill>
              </a:rPr>
              <a:t>/</a:t>
            </a:r>
            <a:r>
              <a:rPr lang="en-US" dirty="0" smtClean="0"/>
              <a:t> -</a:t>
            </a:r>
            <a:r>
              <a:rPr lang="en-US" dirty="0" err="1" smtClean="0"/>
              <a:t>notlike</a:t>
            </a:r>
            <a:endParaRPr lang="en-US" dirty="0" smtClean="0"/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-match </a:t>
            </a:r>
            <a:r>
              <a:rPr lang="en-US" dirty="0" smtClean="0">
                <a:solidFill>
                  <a:schemeClr val="accent1"/>
                </a:solidFill>
              </a:rPr>
              <a:t>/</a:t>
            </a:r>
            <a:r>
              <a:rPr lang="en-US" dirty="0" smtClean="0"/>
              <a:t> -</a:t>
            </a:r>
            <a:r>
              <a:rPr lang="en-US" dirty="0" err="1" smtClean="0"/>
              <a:t>imatch</a:t>
            </a:r>
            <a:endParaRPr lang="en-US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Control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If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switch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help </a:t>
            </a:r>
            <a:r>
              <a:rPr lang="en-US" dirty="0" err="1" smtClean="0"/>
              <a:t>about_comparison_operators</a:t>
            </a:r>
            <a:endParaRPr lang="en-US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The Pipeline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First some background:</a:t>
            </a:r>
          </a:p>
          <a:p>
            <a:pPr lvl="1"/>
            <a:r>
              <a:rPr lang="en-US" dirty="0" smtClean="0"/>
              <a:t>In DOS/Unix</a:t>
            </a:r>
          </a:p>
          <a:p>
            <a:pPr lvl="2"/>
            <a:r>
              <a:rPr lang="en-US" dirty="0" smtClean="0"/>
              <a:t>Dir | more</a:t>
            </a:r>
          </a:p>
          <a:p>
            <a:pPr lvl="3"/>
            <a:r>
              <a:rPr lang="en-US" dirty="0" smtClean="0"/>
              <a:t>Run a directory and ‘pipe’ the output to the More command</a:t>
            </a:r>
          </a:p>
          <a:p>
            <a:pPr lvl="3"/>
            <a:r>
              <a:rPr lang="en-US" dirty="0" smtClean="0"/>
              <a:t>Actually passes the resulting text to the next command</a:t>
            </a:r>
          </a:p>
          <a:p>
            <a:pPr lvl="3"/>
            <a:r>
              <a:rPr lang="en-US" dirty="0" smtClean="0"/>
              <a:t>Unix has advanced text manipulation functions to parse</a:t>
            </a:r>
          </a:p>
          <a:p>
            <a:pPr lvl="1"/>
            <a:r>
              <a:rPr lang="en-US" dirty="0" smtClean="0"/>
              <a:t>In PowerShell</a:t>
            </a:r>
          </a:p>
          <a:p>
            <a:pPr lvl="2"/>
            <a:r>
              <a:rPr lang="en-US" dirty="0" smtClean="0"/>
              <a:t>Dir | more</a:t>
            </a:r>
          </a:p>
          <a:p>
            <a:pPr lvl="3"/>
            <a:r>
              <a:rPr lang="en-US" dirty="0" smtClean="0"/>
              <a:t>Passes the .NET Objects between commands</a:t>
            </a:r>
          </a:p>
          <a:p>
            <a:pPr lvl="3"/>
            <a:r>
              <a:rPr lang="en-US" dirty="0" err="1" smtClean="0"/>
              <a:t>System.IO.FileInfo</a:t>
            </a:r>
            <a:r>
              <a:rPr lang="en-US" dirty="0" smtClean="0"/>
              <a:t> in this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The Pipeline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The most unique feature of PowerShell</a:t>
            </a:r>
          </a:p>
          <a:p>
            <a:r>
              <a:rPr lang="en-US" sz="2600" dirty="0" smtClean="0"/>
              <a:t>Since everything in PowerShell is a .NET type, it can be passed as an argument</a:t>
            </a:r>
          </a:p>
          <a:p>
            <a:r>
              <a:rPr lang="en-US" sz="2600" dirty="0" smtClean="0"/>
              <a:t>Enables a LINQ-</a:t>
            </a:r>
            <a:r>
              <a:rPr lang="en-US" sz="2600" dirty="0" err="1" smtClean="0"/>
              <a:t>esque</a:t>
            </a:r>
            <a:r>
              <a:rPr lang="en-US" sz="2600" dirty="0" smtClean="0"/>
              <a:t> experience</a:t>
            </a:r>
          </a:p>
          <a:p>
            <a:r>
              <a:rPr lang="en-US" sz="2800" dirty="0" smtClean="0"/>
              <a:t>C#: </a:t>
            </a:r>
          </a:p>
          <a:p>
            <a:pPr lvl="1"/>
            <a:r>
              <a:rPr lang="en-US" sz="2400" dirty="0" err="1" smtClean="0"/>
              <a:t>foo</a:t>
            </a:r>
            <a:r>
              <a:rPr lang="en-US" sz="2400" dirty="0" smtClean="0"/>
              <a:t> = </a:t>
            </a:r>
            <a:r>
              <a:rPr lang="en-US" sz="2400" dirty="0" err="1" smtClean="0"/>
              <a:t>Class.Method</a:t>
            </a:r>
            <a:r>
              <a:rPr lang="en-US" sz="2400" dirty="0" smtClean="0"/>
              <a:t>();</a:t>
            </a:r>
          </a:p>
          <a:p>
            <a:pPr lvl="1"/>
            <a:r>
              <a:rPr lang="en-US" sz="2400" dirty="0" smtClean="0"/>
              <a:t>Bar = </a:t>
            </a:r>
            <a:r>
              <a:rPr lang="en-US" sz="2400" dirty="0" err="1" smtClean="0"/>
              <a:t>OtherClass.Method</a:t>
            </a:r>
            <a:r>
              <a:rPr lang="en-US" sz="2400" dirty="0" smtClean="0"/>
              <a:t>(</a:t>
            </a:r>
            <a:r>
              <a:rPr lang="en-US" sz="2400" dirty="0" err="1" smtClean="0"/>
              <a:t>foo</a:t>
            </a:r>
            <a:r>
              <a:rPr lang="en-US" sz="2400" dirty="0" smtClean="0"/>
              <a:t>);</a:t>
            </a:r>
          </a:p>
          <a:p>
            <a:pPr lvl="1"/>
            <a:r>
              <a:rPr lang="en-US" sz="2400" dirty="0" err="1" smtClean="0"/>
              <a:t>Baz</a:t>
            </a:r>
            <a:r>
              <a:rPr lang="en-US" sz="2400" dirty="0" smtClean="0"/>
              <a:t> = </a:t>
            </a:r>
            <a:r>
              <a:rPr lang="en-US" sz="2400" dirty="0" err="1" smtClean="0"/>
              <a:t>OtherOtherClass.Method</a:t>
            </a:r>
            <a:r>
              <a:rPr lang="en-US" sz="2400" dirty="0" smtClean="0"/>
              <a:t>(bar)</a:t>
            </a:r>
          </a:p>
          <a:p>
            <a:r>
              <a:rPr lang="en-US" sz="2800" dirty="0" smtClean="0"/>
              <a:t>PowerShell:</a:t>
            </a:r>
          </a:p>
          <a:p>
            <a:pPr lvl="1"/>
            <a:r>
              <a:rPr lang="en-US" sz="2400" dirty="0" err="1" smtClean="0"/>
              <a:t>Class.Method</a:t>
            </a:r>
            <a:r>
              <a:rPr lang="en-US" sz="2400" dirty="0" smtClean="0"/>
              <a:t>() | </a:t>
            </a:r>
            <a:r>
              <a:rPr lang="en-US" sz="2400" dirty="0" err="1" smtClean="0"/>
              <a:t>OtherClass.Method</a:t>
            </a:r>
            <a:r>
              <a:rPr lang="en-US" sz="2400" dirty="0" smtClean="0"/>
              <a:t>() | </a:t>
            </a:r>
            <a:r>
              <a:rPr lang="en-US" sz="2400" dirty="0" err="1" smtClean="0"/>
              <a:t>OtherOtherClass.Method</a:t>
            </a:r>
            <a:r>
              <a:rPr lang="en-US" sz="2400" dirty="0" smtClean="0"/>
              <a:t>()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Common Pipeline Commands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err="1" smtClean="0"/>
              <a:t>Foreach</a:t>
            </a:r>
            <a:r>
              <a:rPr lang="en-US" dirty="0" smtClean="0"/>
              <a:t>-object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dir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foreach</a:t>
            </a:r>
            <a:r>
              <a:rPr lang="en-US" dirty="0" smtClean="0"/>
              <a:t>-object { $_.Name  }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Alias: dir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% { $_.Name }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Where-object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dir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where-object {$_.Length –</a:t>
            </a:r>
            <a:r>
              <a:rPr lang="en-US" dirty="0" err="1" smtClean="0"/>
              <a:t>gt</a:t>
            </a:r>
            <a:r>
              <a:rPr lang="en-US" dirty="0" smtClean="0"/>
              <a:t> 10}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Alias: dir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? {$_.Length –</a:t>
            </a:r>
            <a:r>
              <a:rPr lang="en-US" dirty="0" err="1" smtClean="0"/>
              <a:t>gt</a:t>
            </a:r>
            <a:r>
              <a:rPr lang="en-US" dirty="0" smtClean="0"/>
              <a:t> 10}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Select-object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dir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select-object –first 5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Alias: none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Honorable Mentions: Sort-Object, Group-Object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512763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Dealing with Output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7651" name="Text Placeholder 4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3"/>
          </a:xfrm>
        </p:spPr>
        <p:txBody>
          <a:bodyPr/>
          <a:lstStyle/>
          <a:p>
            <a:pPr marL="73025"/>
            <a:r>
              <a:rPr lang="en-US" smtClean="0"/>
              <a:t>Formatting</a:t>
            </a:r>
          </a:p>
        </p:txBody>
      </p:sp>
      <p:sp>
        <p:nvSpPr>
          <p:cNvPr id="27652" name="Text Placeholder 6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3"/>
          </a:xfrm>
        </p:spPr>
        <p:txBody>
          <a:bodyPr/>
          <a:lstStyle/>
          <a:p>
            <a:pPr marL="73025"/>
            <a:r>
              <a:rPr lang="en-US" smtClean="0"/>
              <a:t>Output</a:t>
            </a:r>
          </a:p>
        </p:txBody>
      </p:sp>
      <p:sp>
        <p:nvSpPr>
          <p:cNvPr id="27653" name="Content Placeholder 5"/>
          <p:cNvSpPr>
            <a:spLocks noGrp="1"/>
          </p:cNvSpPr>
          <p:nvPr>
            <p:ph sz="quarter" idx="2"/>
          </p:nvPr>
        </p:nvSpPr>
        <p:spPr>
          <a:xfrm>
            <a:off x="457200" y="2459038"/>
            <a:ext cx="4040188" cy="3959225"/>
          </a:xfrm>
        </p:spPr>
        <p:txBody>
          <a:bodyPr/>
          <a:lstStyle/>
          <a:p>
            <a:r>
              <a:rPr lang="en-US" smtClean="0"/>
              <a:t>Format-Custom</a:t>
            </a:r>
          </a:p>
          <a:p>
            <a:r>
              <a:rPr lang="en-US" smtClean="0"/>
              <a:t>Format-List</a:t>
            </a:r>
          </a:p>
          <a:p>
            <a:r>
              <a:rPr lang="en-US" smtClean="0"/>
              <a:t>Format-Table</a:t>
            </a:r>
          </a:p>
          <a:p>
            <a:r>
              <a:rPr lang="en-US" smtClean="0"/>
              <a:t>Format-Wide</a:t>
            </a:r>
          </a:p>
        </p:txBody>
      </p:sp>
      <p:sp>
        <p:nvSpPr>
          <p:cNvPr id="27654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459038"/>
            <a:ext cx="4041775" cy="3959225"/>
          </a:xfrm>
        </p:spPr>
        <p:txBody>
          <a:bodyPr/>
          <a:lstStyle/>
          <a:p>
            <a:r>
              <a:rPr lang="en-US" smtClean="0"/>
              <a:t>Out-Default</a:t>
            </a:r>
          </a:p>
          <a:p>
            <a:r>
              <a:rPr lang="en-US" smtClean="0"/>
              <a:t>Out-Null</a:t>
            </a:r>
          </a:p>
          <a:p>
            <a:r>
              <a:rPr lang="en-US" smtClean="0"/>
              <a:t>Out-Host</a:t>
            </a:r>
          </a:p>
          <a:p>
            <a:r>
              <a:rPr lang="en-US" smtClean="0"/>
              <a:t>Out-Printer</a:t>
            </a:r>
          </a:p>
          <a:p>
            <a:r>
              <a:rPr lang="en-US" smtClean="0"/>
              <a:t>Out-String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Making yourself at </a:t>
            </a:r>
            <a:r>
              <a:rPr lang="en-US" dirty="0" smtClean="0">
                <a:solidFill>
                  <a:schemeClr val="accent3"/>
                </a:solidFill>
              </a:rPr>
              <a:t>~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Microsoft.PowerShell_profile.ps1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.</a:t>
            </a:r>
            <a:r>
              <a:rPr lang="en-US" dirty="0" err="1" smtClean="0"/>
              <a:t>bashrc</a:t>
            </a:r>
            <a:endParaRPr lang="en-US" dirty="0" smtClean="0"/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.</a:t>
            </a:r>
            <a:r>
              <a:rPr lang="en-US" dirty="0" err="1" smtClean="0"/>
              <a:t>tcshrc</a:t>
            </a:r>
            <a:endParaRPr lang="en-US" dirty="0" smtClean="0"/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.</a:t>
            </a:r>
            <a:r>
              <a:rPr lang="en-US" dirty="0" err="1" smtClean="0"/>
              <a:t>whatEverKSHuses</a:t>
            </a:r>
            <a:endParaRPr lang="en-US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Be lazy, $profile tells you where to go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PS&gt; notepad $profile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Common Uses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Custom prompt()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Load custom variables and scripts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err="1" smtClean="0"/>
              <a:t>Snapins</a:t>
            </a:r>
            <a:endParaRPr lang="en-US" dirty="0" smtClean="0"/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Make it Less Ugly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9144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PS&gt; Lets see that scripting language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PowerShell</a:t>
            </a:r>
            <a:endParaRPr lang="en-US" dirty="0" smtClean="0"/>
          </a:p>
          <a:p>
            <a:r>
              <a:rPr lang="en-US" dirty="0" smtClean="0"/>
              <a:t>I sell you on </a:t>
            </a:r>
            <a:r>
              <a:rPr lang="en-US" dirty="0" err="1" smtClean="0"/>
              <a:t>PowerShell</a:t>
            </a:r>
            <a:endParaRPr lang="en-US" dirty="0" smtClean="0"/>
          </a:p>
          <a:p>
            <a:r>
              <a:rPr lang="en-US" dirty="0" smtClean="0"/>
              <a:t>You sell </a:t>
            </a:r>
            <a:r>
              <a:rPr lang="en-US" dirty="0" err="1" smtClean="0"/>
              <a:t>PowerShell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PowerShell as a Programming Language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0483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Everything in PowerShell is a .NET type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foo</a:t>
            </a:r>
            <a:r>
              <a:rPr lang="en-US" dirty="0" smtClean="0"/>
              <a:t> = “bar”  (</a:t>
            </a:r>
            <a:r>
              <a:rPr lang="en-US" dirty="0" err="1" smtClean="0"/>
              <a:t>System.String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ary</a:t>
            </a:r>
            <a:r>
              <a:rPr lang="en-US" dirty="0" smtClean="0"/>
              <a:t> = 1,2,3,4 (</a:t>
            </a:r>
            <a:r>
              <a:rPr lang="en-US" dirty="0" err="1" smtClean="0"/>
              <a:t>System.Object</a:t>
            </a:r>
            <a:r>
              <a:rPr lang="en-US" dirty="0" smtClean="0"/>
              <a:t>[])</a:t>
            </a:r>
          </a:p>
          <a:p>
            <a:r>
              <a:rPr lang="en-US" sz="2800" dirty="0" smtClean="0"/>
              <a:t>Using this knowledge we can call anything we’d use in C# or VB.NET</a:t>
            </a:r>
          </a:p>
          <a:p>
            <a:r>
              <a:rPr lang="en-US" sz="2800" dirty="0" smtClean="0"/>
              <a:t>Couple Language Things</a:t>
            </a:r>
          </a:p>
          <a:p>
            <a:pPr lvl="1"/>
            <a:r>
              <a:rPr lang="en-US" sz="2400" dirty="0" smtClean="0"/>
              <a:t>[</a:t>
            </a:r>
            <a:r>
              <a:rPr lang="en-US" sz="2400" dirty="0" err="1" smtClean="0"/>
              <a:t>System.Drawing.Color</a:t>
            </a:r>
            <a:r>
              <a:rPr lang="en-US" sz="2400" dirty="0" smtClean="0"/>
              <a:t>]::Blue – </a:t>
            </a:r>
            <a:r>
              <a:rPr lang="en-US" sz="2400" dirty="0" err="1" smtClean="0"/>
              <a:t>Enum</a:t>
            </a:r>
            <a:endParaRPr lang="en-US" sz="2400" dirty="0" smtClean="0"/>
          </a:p>
          <a:p>
            <a:pPr lvl="1"/>
            <a:r>
              <a:rPr lang="en-US" sz="2400" dirty="0" smtClean="0"/>
              <a:t>[</a:t>
            </a:r>
            <a:r>
              <a:rPr lang="en-US" sz="2400" dirty="0" err="1" smtClean="0"/>
              <a:t>System.Reflection.Assembly</a:t>
            </a:r>
            <a:r>
              <a:rPr lang="en-US" sz="2400" dirty="0" smtClean="0"/>
              <a:t>]::Load()  - Static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PowerShell as a Programming Language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Loading .NET Assemblies</a:t>
            </a:r>
          </a:p>
          <a:p>
            <a:pPr lvl="1"/>
            <a:r>
              <a:rPr lang="en-US" sz="2400" dirty="0" smtClean="0"/>
              <a:t>[</a:t>
            </a:r>
            <a:r>
              <a:rPr lang="en-US" sz="2400" dirty="0" err="1" smtClean="0"/>
              <a:t>System.Reflection.Assemby</a:t>
            </a:r>
            <a:r>
              <a:rPr lang="en-US" sz="2400" dirty="0" smtClean="0"/>
              <a:t>]::</a:t>
            </a:r>
            <a:r>
              <a:rPr lang="en-US" sz="2400" dirty="0" err="1" smtClean="0"/>
              <a:t>LoadFrom</a:t>
            </a:r>
            <a:r>
              <a:rPr lang="en-US" sz="2400" dirty="0" smtClean="0"/>
              <a:t>(‘some.dll’)</a:t>
            </a:r>
          </a:p>
          <a:p>
            <a:r>
              <a:rPr lang="en-US" dirty="0" smtClean="0"/>
              <a:t>Get-Member – Describes functions and properties on an object</a:t>
            </a:r>
          </a:p>
          <a:p>
            <a:r>
              <a:rPr lang="en-US" dirty="0" smtClean="0"/>
              <a:t>New-object – creates  a new object</a:t>
            </a:r>
          </a:p>
          <a:p>
            <a:pPr lvl="1"/>
            <a:r>
              <a:rPr lang="en-US" dirty="0" smtClean="0"/>
              <a:t>COM or .NET object</a:t>
            </a:r>
          </a:p>
          <a:p>
            <a:pPr lvl="1"/>
            <a:r>
              <a:rPr lang="en-US" dirty="0" smtClean="0"/>
              <a:t>Calls the constructor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someObject</a:t>
            </a:r>
            <a:r>
              <a:rPr lang="en-US" dirty="0" smtClean="0"/>
              <a:t> = new-object </a:t>
            </a:r>
            <a:r>
              <a:rPr lang="en-US" dirty="0" err="1" smtClean="0"/>
              <a:t>System.ArrayList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PowerShell as a Programming Language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0483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PowerShell has build in Reflection</a:t>
            </a:r>
          </a:p>
          <a:p>
            <a:r>
              <a:rPr lang="en-US" sz="2400" dirty="0" smtClean="0"/>
              <a:t>Get-Member</a:t>
            </a:r>
          </a:p>
          <a:p>
            <a:pPr lvl="1"/>
            <a:r>
              <a:rPr lang="en-US" sz="2000" dirty="0" smtClean="0"/>
              <a:t>Returns all the Properties and Methods for an object</a:t>
            </a:r>
          </a:p>
          <a:p>
            <a:pPr lvl="1"/>
            <a:r>
              <a:rPr lang="en-US" sz="2000" dirty="0" smtClean="0"/>
              <a:t>Ex: </a:t>
            </a:r>
            <a:r>
              <a:rPr lang="en-US" sz="2000" dirty="0" err="1" smtClean="0"/>
              <a:t>ls</a:t>
            </a:r>
            <a:r>
              <a:rPr lang="en-US" sz="2000" dirty="0" smtClean="0"/>
              <a:t> | get-member</a:t>
            </a:r>
          </a:p>
          <a:p>
            <a:r>
              <a:rPr lang="en-US" sz="2400" dirty="0" smtClean="0"/>
              <a:t>Provides a good interface to explore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PowerShell as a Programming Language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0483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Updating Types</a:t>
            </a:r>
          </a:p>
          <a:p>
            <a:r>
              <a:rPr lang="en-US" sz="2800" dirty="0" smtClean="0"/>
              <a:t>Similar to Extension Types</a:t>
            </a:r>
          </a:p>
          <a:p>
            <a:r>
              <a:rPr lang="en-US" sz="2400" dirty="0" smtClean="0"/>
              <a:t>Add-Member</a:t>
            </a:r>
          </a:p>
          <a:p>
            <a:pPr lvl="1"/>
            <a:r>
              <a:rPr lang="en-US" sz="2000" dirty="0" smtClean="0"/>
              <a:t>Add new Methods/Properties to an instance</a:t>
            </a:r>
          </a:p>
          <a:p>
            <a:r>
              <a:rPr lang="en-US" sz="2400" dirty="0" smtClean="0"/>
              <a:t>Use ps1xml file to make changes semi-permanent and always applied for a specific .NET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9144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PS&gt; Lets see that programming language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Interesting PowerShell Bits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0483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Reading/Parsing</a:t>
            </a:r>
          </a:p>
          <a:p>
            <a:pPr lvl="1"/>
            <a:r>
              <a:rPr lang="en-US" dirty="0" smtClean="0"/>
              <a:t>Native CSV,XML read/write</a:t>
            </a:r>
          </a:p>
          <a:p>
            <a:r>
              <a:rPr lang="en-US" dirty="0" smtClean="0"/>
              <a:t>Serialization</a:t>
            </a:r>
          </a:p>
          <a:p>
            <a:pPr lvl="1"/>
            <a:r>
              <a:rPr lang="en-US" sz="2000" dirty="0" smtClean="0"/>
              <a:t>Import-CLIXML, Export-CLIXML</a:t>
            </a:r>
          </a:p>
          <a:p>
            <a:pPr lvl="1"/>
            <a:r>
              <a:rPr lang="en-US" sz="2000" dirty="0" smtClean="0"/>
              <a:t>Save off .NET objects and then rehydrate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Advanced V2 Features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0483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Threading</a:t>
            </a:r>
          </a:p>
          <a:p>
            <a:pPr lvl="1"/>
            <a:r>
              <a:rPr lang="en-US" sz="1600" dirty="0" smtClean="0"/>
              <a:t>Start-</a:t>
            </a:r>
            <a:r>
              <a:rPr lang="en-US" sz="1600" dirty="0" err="1" smtClean="0"/>
              <a:t>PSJob</a:t>
            </a:r>
            <a:endParaRPr lang="en-US" sz="1600" dirty="0" smtClean="0"/>
          </a:p>
          <a:p>
            <a:pPr lvl="1"/>
            <a:r>
              <a:rPr lang="en-US" sz="1600" dirty="0" smtClean="0"/>
              <a:t>Stop-</a:t>
            </a:r>
            <a:r>
              <a:rPr lang="en-US" sz="1600" dirty="0" err="1" smtClean="0"/>
              <a:t>PSJob</a:t>
            </a:r>
            <a:endParaRPr lang="en-US" sz="1600" dirty="0" smtClean="0"/>
          </a:p>
          <a:p>
            <a:pPr lvl="1"/>
            <a:r>
              <a:rPr lang="en-US" sz="1600" dirty="0" smtClean="0"/>
              <a:t>Wait-</a:t>
            </a:r>
            <a:r>
              <a:rPr lang="en-US" sz="1600" dirty="0" err="1" smtClean="0"/>
              <a:t>PSJob</a:t>
            </a:r>
            <a:endParaRPr lang="en-US" sz="1600" dirty="0" smtClean="0"/>
          </a:p>
          <a:p>
            <a:pPr lvl="1"/>
            <a:r>
              <a:rPr lang="en-US" sz="1600" dirty="0" smtClean="0"/>
              <a:t>Receive-</a:t>
            </a:r>
            <a:r>
              <a:rPr lang="en-US" sz="1600" dirty="0" err="1" smtClean="0"/>
              <a:t>PSJob</a:t>
            </a:r>
            <a:endParaRPr lang="en-US" sz="1600" dirty="0" smtClean="0"/>
          </a:p>
          <a:p>
            <a:r>
              <a:rPr lang="en-US" dirty="0" err="1" smtClean="0"/>
              <a:t>Remoting</a:t>
            </a:r>
            <a:endParaRPr lang="en-US" dirty="0" smtClean="0"/>
          </a:p>
          <a:p>
            <a:pPr lvl="1"/>
            <a:r>
              <a:rPr lang="en-US" sz="1600" dirty="0" smtClean="0"/>
              <a:t>Enables Remote PowerShell calls to be performed</a:t>
            </a:r>
          </a:p>
          <a:p>
            <a:pPr lvl="1"/>
            <a:r>
              <a:rPr lang="en-US" sz="1600" dirty="0" smtClean="0"/>
              <a:t>Implemented using the Threading commands</a:t>
            </a:r>
          </a:p>
          <a:p>
            <a:r>
              <a:rPr lang="en-US" sz="2000" dirty="0" smtClean="0"/>
              <a:t>Combine the two, and you have a pretty compelling option for distributing load.</a:t>
            </a:r>
          </a:p>
          <a:p>
            <a:pPr lvl="1"/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Enhancing the Experience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default shell is ugly</a:t>
            </a:r>
          </a:p>
          <a:p>
            <a:pPr lvl="1"/>
            <a:r>
              <a:rPr lang="en-US" dirty="0" smtClean="0"/>
              <a:t>Setup your $profile</a:t>
            </a:r>
          </a:p>
          <a:p>
            <a:pPr lvl="1"/>
            <a:r>
              <a:rPr lang="en-US" dirty="0" smtClean="0"/>
              <a:t>Get </a:t>
            </a:r>
            <a:r>
              <a:rPr lang="en-US" dirty="0" err="1" smtClean="0"/>
              <a:t>Intellisense</a:t>
            </a:r>
            <a:endParaRPr lang="en-US" dirty="0" smtClean="0"/>
          </a:p>
          <a:p>
            <a:pPr lvl="2"/>
            <a:r>
              <a:rPr lang="en-US" dirty="0" smtClean="0"/>
              <a:t>Customizations allow inline </a:t>
            </a:r>
            <a:r>
              <a:rPr lang="en-US" dirty="0" err="1" smtClean="0"/>
              <a:t>intellisense</a:t>
            </a:r>
            <a:endParaRPr lang="en-US" dirty="0" smtClean="0"/>
          </a:p>
          <a:p>
            <a:pPr lvl="1"/>
            <a:r>
              <a:rPr lang="en-US" dirty="0" smtClean="0"/>
              <a:t>Community kit</a:t>
            </a:r>
          </a:p>
          <a:p>
            <a:pPr lvl="2"/>
            <a:r>
              <a:rPr lang="en-US" dirty="0" smtClean="0"/>
              <a:t>Lots of good discussion and controls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Shells</a:t>
            </a:r>
          </a:p>
          <a:p>
            <a:pPr lvl="2"/>
            <a:r>
              <a:rPr lang="en-US" dirty="0" smtClean="0"/>
              <a:t>Host PowerShell in a different UI</a:t>
            </a:r>
          </a:p>
          <a:p>
            <a:pPr lvl="3"/>
            <a:r>
              <a:rPr lang="en-US" dirty="0" smtClean="0"/>
              <a:t>PowerShell Plus</a:t>
            </a:r>
          </a:p>
          <a:p>
            <a:pPr lvl="3"/>
            <a:r>
              <a:rPr lang="en-US" dirty="0" smtClean="0"/>
              <a:t>PowerShell Analyzer</a:t>
            </a:r>
          </a:p>
          <a:p>
            <a:pPr lvl="3"/>
            <a:r>
              <a:rPr lang="en-US" dirty="0" err="1" smtClean="0"/>
              <a:t>PoshConsole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9144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PS&gt; Lets see some extensible examples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Extensibility Points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Ps1xml</a:t>
            </a:r>
          </a:p>
          <a:p>
            <a:r>
              <a:rPr lang="en-US" dirty="0" err="1" smtClean="0"/>
              <a:t>Cmdlets</a:t>
            </a:r>
            <a:endParaRPr lang="en-US" dirty="0" smtClean="0"/>
          </a:p>
          <a:p>
            <a:r>
              <a:rPr lang="en-US" dirty="0" smtClean="0"/>
              <a:t>Script </a:t>
            </a:r>
            <a:r>
              <a:rPr lang="en-US" dirty="0" err="1" smtClean="0"/>
              <a:t>cmdlets</a:t>
            </a:r>
            <a:r>
              <a:rPr lang="en-US" dirty="0" smtClean="0"/>
              <a:t> (v2)</a:t>
            </a:r>
          </a:p>
          <a:p>
            <a:r>
              <a:rPr lang="en-US" dirty="0" err="1" smtClean="0"/>
              <a:t>Snapins</a:t>
            </a:r>
            <a:endParaRPr lang="en-US" dirty="0" smtClean="0"/>
          </a:p>
          <a:p>
            <a:r>
              <a:rPr lang="en-US" dirty="0" smtClean="0"/>
              <a:t>Modules (v2)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What’s this PowerShell Nonsense?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</a:t>
            </a:r>
            <a:r>
              <a:rPr lang="en-US" dirty="0" err="1" smtClean="0"/>
              <a:t>Cmdlet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Compiled and Portable</a:t>
            </a:r>
          </a:p>
          <a:p>
            <a:r>
              <a:rPr lang="en-US" dirty="0" smtClean="0"/>
              <a:t>Bundled together in a </a:t>
            </a:r>
            <a:r>
              <a:rPr lang="en-US" dirty="0" err="1" smtClean="0"/>
              <a:t>Snapin</a:t>
            </a:r>
            <a:endParaRPr lang="en-US" dirty="0" smtClean="0"/>
          </a:p>
          <a:p>
            <a:r>
              <a:rPr lang="en-US" dirty="0" smtClean="0"/>
              <a:t>Inherit from </a:t>
            </a:r>
            <a:r>
              <a:rPr lang="en-US" dirty="0" err="1" smtClean="0"/>
              <a:t>CmdLet</a:t>
            </a:r>
            <a:endParaRPr lang="en-US" dirty="0" smtClean="0"/>
          </a:p>
          <a:p>
            <a:r>
              <a:rPr lang="en-US" dirty="0" err="1" smtClean="0"/>
              <a:t>WriteObject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Sends data back to the Pipeline</a:t>
            </a:r>
          </a:p>
          <a:p>
            <a:r>
              <a:rPr lang="en-US" sz="2800" dirty="0" smtClean="0"/>
              <a:t>[</a:t>
            </a:r>
            <a:r>
              <a:rPr lang="en-US" sz="2400" dirty="0" err="1" smtClean="0"/>
              <a:t>Cmdlet</a:t>
            </a:r>
            <a:r>
              <a:rPr lang="en-US" sz="2400" dirty="0" smtClean="0"/>
              <a:t>(</a:t>
            </a:r>
            <a:r>
              <a:rPr lang="en-US" sz="2400" dirty="0" err="1" smtClean="0"/>
              <a:t>VerbsCommon.Get</a:t>
            </a:r>
            <a:r>
              <a:rPr lang="en-US" sz="2400" dirty="0" smtClean="0"/>
              <a:t>, </a:t>
            </a:r>
            <a:r>
              <a:rPr lang="en-US" sz="2400" b="1" dirty="0" smtClean="0"/>
              <a:t>“</a:t>
            </a:r>
            <a:r>
              <a:rPr lang="en-US" sz="2400" b="1" dirty="0" err="1" smtClean="0"/>
              <a:t>CmdletName</a:t>
            </a:r>
            <a:r>
              <a:rPr lang="en-US" sz="2400" b="1" dirty="0" smtClean="0"/>
              <a:t>“]</a:t>
            </a:r>
          </a:p>
          <a:p>
            <a:r>
              <a:rPr lang="en-US" dirty="0" smtClean="0"/>
              <a:t>Script Only </a:t>
            </a:r>
            <a:r>
              <a:rPr lang="en-US" dirty="0" err="1" smtClean="0"/>
              <a:t>CmdLets</a:t>
            </a:r>
            <a:r>
              <a:rPr lang="en-US" dirty="0" smtClean="0"/>
              <a:t> in V2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PowerShell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Levels of Difficulty</a:t>
            </a:r>
          </a:p>
          <a:p>
            <a:pPr lvl="1"/>
            <a:r>
              <a:rPr lang="en-US" dirty="0" smtClean="0"/>
              <a:t>Execute Commands</a:t>
            </a:r>
          </a:p>
          <a:p>
            <a:pPr lvl="1"/>
            <a:r>
              <a:rPr lang="en-US" dirty="0" smtClean="0"/>
              <a:t>Host the UI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PowerShell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Execute Commands</a:t>
            </a:r>
          </a:p>
          <a:p>
            <a:pPr lvl="1"/>
            <a:r>
              <a:rPr lang="en-US" dirty="0" smtClean="0"/>
              <a:t>The easiest option</a:t>
            </a:r>
          </a:p>
          <a:p>
            <a:r>
              <a:rPr lang="en-US" dirty="0" err="1" smtClean="0"/>
              <a:t>RunspaceInvoke.Invoke</a:t>
            </a:r>
            <a:r>
              <a:rPr lang="en-US" dirty="0" smtClean="0"/>
              <a:t>(“dir”)</a:t>
            </a:r>
          </a:p>
          <a:p>
            <a:r>
              <a:rPr lang="en-US" dirty="0" smtClean="0"/>
              <a:t>Returns </a:t>
            </a:r>
            <a:r>
              <a:rPr lang="en-US" dirty="0" err="1" smtClean="0"/>
              <a:t>PSObject</a:t>
            </a:r>
            <a:r>
              <a:rPr lang="en-US" dirty="0" smtClean="0"/>
              <a:t>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PowerShell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Host the UI</a:t>
            </a:r>
          </a:p>
          <a:p>
            <a:pPr lvl="1"/>
            <a:r>
              <a:rPr lang="en-US" dirty="0" smtClean="0"/>
              <a:t>Very difficult</a:t>
            </a:r>
          </a:p>
          <a:p>
            <a:r>
              <a:rPr lang="en-US" dirty="0" smtClean="0"/>
              <a:t>Can provide immense amounts of power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err="1" smtClean="0"/>
              <a:t>PowerShellPlus</a:t>
            </a:r>
            <a:endParaRPr lang="en-US" dirty="0" smtClean="0"/>
          </a:p>
          <a:p>
            <a:pPr lvl="1"/>
            <a:r>
              <a:rPr lang="en-US" dirty="0" err="1" smtClean="0"/>
              <a:t>PoshConsole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9144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PS&gt; Lets see it all together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Reducing Testing/Debugging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Eliminate Arguments</a:t>
            </a:r>
          </a:p>
          <a:p>
            <a:pPr lvl="1"/>
            <a:r>
              <a:rPr lang="en-US" dirty="0" smtClean="0"/>
              <a:t>It works on my pc</a:t>
            </a:r>
          </a:p>
          <a:p>
            <a:pPr lvl="1"/>
            <a:r>
              <a:rPr lang="en-US" dirty="0" smtClean="0"/>
              <a:t>Its impossible to know what that server is thinking</a:t>
            </a:r>
          </a:p>
          <a:p>
            <a:r>
              <a:rPr lang="en-US" dirty="0" smtClean="0"/>
              <a:t>Delve Deeper</a:t>
            </a:r>
          </a:p>
          <a:p>
            <a:pPr lvl="1"/>
            <a:r>
              <a:rPr lang="en-US" dirty="0" smtClean="0"/>
              <a:t>See the running state as a problem occurs</a:t>
            </a:r>
          </a:p>
          <a:p>
            <a:pPr lvl="1"/>
            <a:r>
              <a:rPr lang="en-US" dirty="0" smtClean="0"/>
              <a:t>No need to redeploy code to test theories</a:t>
            </a:r>
          </a:p>
          <a:p>
            <a:pPr lvl="1"/>
            <a:r>
              <a:rPr lang="en-US" dirty="0" err="1" smtClean="0"/>
              <a:t>PSUnit</a:t>
            </a:r>
            <a:r>
              <a:rPr lang="en-US" dirty="0" smtClean="0"/>
              <a:t> for Unit Testing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Interesting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PowerShell</a:t>
            </a:r>
            <a:r>
              <a:rPr lang="en-US" dirty="0" smtClean="0"/>
              <a:t> ASP</a:t>
            </a:r>
          </a:p>
          <a:p>
            <a:r>
              <a:rPr lang="en-US" dirty="0" err="1" smtClean="0"/>
              <a:t>PowerShell</a:t>
            </a:r>
            <a:r>
              <a:rPr lang="en-US" dirty="0" smtClean="0"/>
              <a:t> </a:t>
            </a:r>
            <a:r>
              <a:rPr lang="en-US" dirty="0" smtClean="0"/>
              <a:t>as an Extensibility </a:t>
            </a:r>
            <a:r>
              <a:rPr lang="en-US" dirty="0" err="1" smtClean="0"/>
              <a:t>Methog</a:t>
            </a:r>
            <a:endParaRPr lang="en-US" dirty="0" smtClean="0"/>
          </a:p>
          <a:p>
            <a:r>
              <a:rPr lang="en-US" dirty="0" err="1" smtClean="0"/>
              <a:t>PowerBoots</a:t>
            </a:r>
            <a:endParaRPr lang="en-US" dirty="0" smtClean="0"/>
          </a:p>
          <a:p>
            <a:r>
              <a:rPr lang="en-US" dirty="0" err="1" smtClean="0"/>
              <a:t>PowerShell</a:t>
            </a:r>
            <a:r>
              <a:rPr lang="en-US" dirty="0" smtClean="0"/>
              <a:t> as a DSL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9144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PS&gt; Lets see 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something…different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err="1" smtClean="0"/>
              <a:t>PoshCode</a:t>
            </a:r>
            <a:r>
              <a:rPr lang="en-US" dirty="0" smtClean="0"/>
              <a:t> – </a:t>
            </a:r>
            <a:r>
              <a:rPr lang="en-US" dirty="0" smtClean="0"/>
              <a:t>http://</a:t>
            </a:r>
            <a:r>
              <a:rPr lang="en-US" dirty="0" smtClean="0"/>
              <a:t>www.poshcode.org/</a:t>
            </a:r>
            <a:endParaRPr lang="en-US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err="1" smtClean="0"/>
              <a:t>PowerTab</a:t>
            </a:r>
            <a:r>
              <a:rPr lang="en-US" dirty="0" smtClean="0"/>
              <a:t> -http://thepowershellguy.com/blogs/posh/archive/tags/PowerTab/default.aspx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err="1" smtClean="0"/>
              <a:t>PowerShell</a:t>
            </a:r>
            <a:r>
              <a:rPr lang="en-US" dirty="0" smtClean="0"/>
              <a:t> </a:t>
            </a:r>
            <a:r>
              <a:rPr lang="en-US" dirty="0" smtClean="0"/>
              <a:t>Community Extensions - </a:t>
            </a:r>
            <a:r>
              <a:rPr lang="en-US" dirty="0" smtClean="0">
                <a:hlinkClick r:id="rId2"/>
              </a:rPr>
              <a:t>http://www.codeplex.com/PowerShellCX/</a:t>
            </a:r>
            <a:endParaRPr lang="en-US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PowerShell Plus -http://www.powershell.com/plus/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err="1" smtClean="0"/>
              <a:t>PoshConsole</a:t>
            </a:r>
            <a:r>
              <a:rPr lang="en-US" dirty="0" smtClean="0"/>
              <a:t> - </a:t>
            </a: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www.codeplex.com/PoshConsole</a:t>
            </a:r>
            <a:endParaRPr lang="en-US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err="1" smtClean="0"/>
              <a:t>PowerBoots</a:t>
            </a:r>
            <a:r>
              <a:rPr lang="en-US" dirty="0" smtClean="0"/>
              <a:t> – PowerBoots.codeplex.com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Huddled Masses (</a:t>
            </a:r>
            <a:r>
              <a:rPr lang="en-US" dirty="0" err="1" smtClean="0"/>
              <a:t>Jaykul</a:t>
            </a:r>
            <a:r>
              <a:rPr lang="en-US" dirty="0" smtClean="0"/>
              <a:t>) – huddledmasses.org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772400" cy="9144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Questions?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cmd.exe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102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62025" y="2234406"/>
            <a:ext cx="6457950" cy="32575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74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Thanks!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495800"/>
            <a:ext cx="7467600" cy="167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 smtClean="0"/>
              <a:t>Neil Iversen</a:t>
            </a:r>
          </a:p>
          <a:p>
            <a:pPr algn="ctr">
              <a:buNone/>
            </a:pPr>
            <a:r>
              <a:rPr lang="en-US" sz="2400" dirty="0" smtClean="0"/>
              <a:t>Inetium</a:t>
            </a:r>
          </a:p>
          <a:p>
            <a:pPr algn="ctr">
              <a:buNone/>
            </a:pPr>
            <a:r>
              <a:rPr lang="en-US" sz="2400" dirty="0" smtClean="0"/>
              <a:t>http://justaddcode.com/blog/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48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R="0"/>
            <a:endParaRPr lang="en-US" cap="none" smtClean="0">
              <a:effectLst/>
            </a:endParaRPr>
          </a:p>
        </p:txBody>
      </p:sp>
      <p:sp>
        <p:nvSpPr>
          <p:cNvPr id="11267" name="Subtitle 4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9600" smtClean="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200000"/>
                  </a:schemeClr>
                </a:solidFill>
              </a:rPr>
              <a:t>unix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satMod val="200000"/>
                  </a:schemeClr>
                </a:solidFill>
              </a:rPr>
              <a:t>cmdline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122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9272" y="1600200"/>
            <a:ext cx="672345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48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R="0"/>
            <a:endParaRPr lang="en-US" cap="none" smtClean="0">
              <a:effectLst/>
            </a:endParaRPr>
          </a:p>
        </p:txBody>
      </p:sp>
      <p:sp>
        <p:nvSpPr>
          <p:cNvPr id="13315" name="Subtitle 4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9600" smtClean="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satMod val="200000"/>
                  </a:schemeClr>
                </a:solidFill>
              </a:rPr>
              <a:t>.net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66775" y="1729581"/>
            <a:ext cx="6648450" cy="426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2223</TotalTime>
  <Words>1137</Words>
  <Application>Microsoft Office PowerPoint</Application>
  <PresentationFormat>On-screen Show (4:3)</PresentationFormat>
  <Paragraphs>303</Paragraphs>
  <Slides>50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Technic</vt:lpstr>
      <vt:lpstr>PowerShell for Developers</vt:lpstr>
      <vt:lpstr>Introduction</vt:lpstr>
      <vt:lpstr>The Plan</vt:lpstr>
      <vt:lpstr>What’s this PowerShell Nonsense?</vt:lpstr>
      <vt:lpstr>cmd.exe</vt:lpstr>
      <vt:lpstr>Slide 6</vt:lpstr>
      <vt:lpstr>unix cmdline</vt:lpstr>
      <vt:lpstr>Slide 8</vt:lpstr>
      <vt:lpstr>.net</vt:lpstr>
      <vt:lpstr>Slide 10</vt:lpstr>
      <vt:lpstr>An ugly, but powerful shell</vt:lpstr>
      <vt:lpstr>Great, cmd.exe was fine for me</vt:lpstr>
      <vt:lpstr>Why do I care?</vt:lpstr>
      <vt:lpstr>Very Scientific Language Usefulness Continuum (Patent Pending)</vt:lpstr>
      <vt:lpstr>Developing Faster</vt:lpstr>
      <vt:lpstr>PowerShell as a Shell</vt:lpstr>
      <vt:lpstr>PowerShell as a Shell   Getting Around</vt:lpstr>
      <vt:lpstr>PowerShell as a Shell   Core Components</vt:lpstr>
      <vt:lpstr>PoSH Basics</vt:lpstr>
      <vt:lpstr>PS&gt; Lets see that shell</vt:lpstr>
      <vt:lpstr>PowerShell as a Scripting Language</vt:lpstr>
      <vt:lpstr>PowerShell as a Scripting Language</vt:lpstr>
      <vt:lpstr>Conditions and Flow Control</vt:lpstr>
      <vt:lpstr>The Pipeline</vt:lpstr>
      <vt:lpstr>The Pipeline</vt:lpstr>
      <vt:lpstr>Common Pipeline Commands</vt:lpstr>
      <vt:lpstr>Dealing with Output</vt:lpstr>
      <vt:lpstr>Making yourself at ~</vt:lpstr>
      <vt:lpstr>PS&gt; Lets see that scripting language</vt:lpstr>
      <vt:lpstr>PowerShell as a Programming Language</vt:lpstr>
      <vt:lpstr>PowerShell as a Programming Language</vt:lpstr>
      <vt:lpstr>PowerShell as a Programming Language</vt:lpstr>
      <vt:lpstr>PowerShell as a Programming Language</vt:lpstr>
      <vt:lpstr>PS&gt; Lets see that programming language</vt:lpstr>
      <vt:lpstr>Interesting PowerShell Bits</vt:lpstr>
      <vt:lpstr>Advanced V2 Features</vt:lpstr>
      <vt:lpstr>Enhancing the Experience</vt:lpstr>
      <vt:lpstr>PS&gt; Lets see some extensible examples</vt:lpstr>
      <vt:lpstr>Extensibility Points </vt:lpstr>
      <vt:lpstr>Creating a Cmdlet</vt:lpstr>
      <vt:lpstr>Hosting PowerShell</vt:lpstr>
      <vt:lpstr>Hosting PowerShell</vt:lpstr>
      <vt:lpstr>Hosting PowerShell</vt:lpstr>
      <vt:lpstr>PS&gt; Lets see it all together</vt:lpstr>
      <vt:lpstr>Reducing Testing/Debugging Time</vt:lpstr>
      <vt:lpstr>Other Interesting Uses</vt:lpstr>
      <vt:lpstr>PS&gt; Lets see something…different</vt:lpstr>
      <vt:lpstr>References</vt:lpstr>
      <vt:lpstr>Questions?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Coding in PowerShell</dc:title>
  <dc:creator>niversen</dc:creator>
  <cp:lastModifiedBy>Neil Iversen</cp:lastModifiedBy>
  <cp:revision>102</cp:revision>
  <dcterms:created xsi:type="dcterms:W3CDTF">2008-08-14T02:48:07Z</dcterms:created>
  <dcterms:modified xsi:type="dcterms:W3CDTF">2009-08-11T21:48:53Z</dcterms:modified>
</cp:coreProperties>
</file>