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19DDF3-93AC-43A1-AE60-0EBCAD473A28}" type="datetimeFigureOut">
              <a:rPr lang="en-US" smtClean="0"/>
              <a:pPr/>
              <a:t>9/19/2009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B1D044-EC37-476B-B464-9E2F67E26B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data into Silverlight on SharePoint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Neil Iversen</a:t>
            </a:r>
          </a:p>
          <a:p>
            <a:r>
              <a:rPr lang="en-US" dirty="0" smtClean="0"/>
              <a:t>http://justaddcode.com/blog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Passing SharePoint data to 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Finally, the Web Service example!</a:t>
            </a:r>
          </a:p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Web Client</a:t>
            </a:r>
          </a:p>
          <a:p>
            <a:pPr lvl="1"/>
            <a:r>
              <a:rPr lang="en-US" dirty="0" smtClean="0"/>
              <a:t>WCF Service</a:t>
            </a:r>
          </a:p>
          <a:p>
            <a:pPr lvl="1"/>
            <a:r>
              <a:rPr lang="en-US" dirty="0" smtClean="0"/>
              <a:t>RIA Services (Additional </a:t>
            </a:r>
            <a:r>
              <a:rPr lang="en-US" dirty="0" err="1" smtClean="0"/>
              <a:t>Addon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The </a:t>
            </a:r>
            <a:r>
              <a:rPr lang="en-US" dirty="0" err="1" smtClean="0"/>
              <a:t>Digg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 that was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only it was always like that!</a:t>
            </a:r>
          </a:p>
          <a:p>
            <a:r>
              <a:rPr lang="en-US" dirty="0" err="1" smtClean="0"/>
              <a:t>Digg</a:t>
            </a:r>
            <a:r>
              <a:rPr lang="en-US" dirty="0" smtClean="0"/>
              <a:t> is special, it has a client policy xml file</a:t>
            </a:r>
          </a:p>
          <a:p>
            <a:pPr lvl="1"/>
            <a:r>
              <a:rPr lang="en-US" dirty="0" smtClean="0"/>
              <a:t>Twitter doesn’t</a:t>
            </a:r>
          </a:p>
          <a:p>
            <a:r>
              <a:rPr lang="en-US" dirty="0" smtClean="0"/>
              <a:t>Origin Policy</a:t>
            </a:r>
          </a:p>
          <a:p>
            <a:pPr lvl="1"/>
            <a:r>
              <a:rPr lang="en-US" dirty="0" smtClean="0"/>
              <a:t>Limits you to calling things on the same server as YOUR XAP</a:t>
            </a:r>
          </a:p>
          <a:p>
            <a:pPr lvl="1"/>
            <a:r>
              <a:rPr lang="en-US" dirty="0" smtClean="0"/>
              <a:t>Same Port and Everything</a:t>
            </a:r>
          </a:p>
          <a:p>
            <a:pPr lvl="1"/>
            <a:r>
              <a:rPr lang="en-US" dirty="0" smtClean="0"/>
              <a:t>Silverlight respects Flash client policy files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around Origin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Common Approaches</a:t>
            </a:r>
          </a:p>
          <a:p>
            <a:pPr lvl="1"/>
            <a:r>
              <a:rPr lang="en-US" dirty="0" smtClean="0"/>
              <a:t>Proxy Web Service</a:t>
            </a:r>
          </a:p>
          <a:p>
            <a:pPr lvl="2"/>
            <a:r>
              <a:rPr lang="en-US" dirty="0" smtClean="0"/>
              <a:t>Tunnel whatever request you want through a custom web service</a:t>
            </a:r>
          </a:p>
          <a:p>
            <a:pPr lvl="2"/>
            <a:r>
              <a:rPr lang="en-US" dirty="0" smtClean="0"/>
              <a:t>Requires you to maintain another mapping layer</a:t>
            </a:r>
          </a:p>
          <a:p>
            <a:pPr lvl="2"/>
            <a:r>
              <a:rPr lang="en-US" dirty="0" smtClean="0"/>
              <a:t>Hard to protect against rogue internet people</a:t>
            </a:r>
          </a:p>
          <a:p>
            <a:pPr lvl="1"/>
            <a:r>
              <a:rPr lang="en-US" dirty="0" smtClean="0"/>
              <a:t>RIA Services</a:t>
            </a:r>
          </a:p>
          <a:p>
            <a:pPr lvl="2"/>
            <a:r>
              <a:rPr lang="en-US" dirty="0" smtClean="0"/>
              <a:t>Very cool, lets you pass your domain objects around</a:t>
            </a:r>
          </a:p>
          <a:p>
            <a:pPr lvl="2"/>
            <a:r>
              <a:rPr lang="en-US" dirty="0" smtClean="0"/>
              <a:t>Dynamically writes web service proxy code for you</a:t>
            </a:r>
          </a:p>
          <a:p>
            <a:pPr lvl="2"/>
            <a:r>
              <a:rPr lang="en-US" dirty="0" smtClean="0"/>
              <a:t>Currently in Preview, not ‘Production</a:t>
            </a:r>
            <a:r>
              <a:rPr lang="en-US" dirty="0" smtClean="0"/>
              <a:t>’</a:t>
            </a:r>
          </a:p>
          <a:p>
            <a:pPr lvl="2"/>
            <a:r>
              <a:rPr lang="en-US" dirty="0" smtClean="0"/>
              <a:t>Silverlight 3 Only</a:t>
            </a:r>
            <a:endParaRPr lang="en-US" dirty="0" smtClean="0"/>
          </a:p>
          <a:p>
            <a:pPr lvl="1"/>
            <a:r>
              <a:rPr lang="en-US" dirty="0" smtClean="0"/>
              <a:t>Trickery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Oooh</a:t>
            </a:r>
            <a:r>
              <a:rPr lang="en-US" dirty="0" smtClean="0"/>
              <a:t>, I like trickery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Toolbox</a:t>
            </a:r>
          </a:p>
          <a:p>
            <a:pPr lvl="1"/>
            <a:r>
              <a:rPr lang="en-US" dirty="0" smtClean="0"/>
              <a:t>We’ve got a control that’s running that can hit web services and databases</a:t>
            </a:r>
          </a:p>
          <a:p>
            <a:pPr lvl="1"/>
            <a:r>
              <a:rPr lang="en-US" dirty="0" smtClean="0"/>
              <a:t>Silverlight can execute </a:t>
            </a:r>
            <a:r>
              <a:rPr lang="en-US" dirty="0" err="1" smtClean="0"/>
              <a:t>javascript</a:t>
            </a:r>
            <a:r>
              <a:rPr lang="en-US" dirty="0" smtClean="0"/>
              <a:t> and has access to the web page</a:t>
            </a:r>
          </a:p>
          <a:p>
            <a:r>
              <a:rPr lang="en-US" dirty="0" smtClean="0"/>
              <a:t>The Plan</a:t>
            </a:r>
          </a:p>
          <a:p>
            <a:pPr lvl="1"/>
            <a:r>
              <a:rPr lang="en-US" dirty="0" smtClean="0"/>
              <a:t>Make our control do the dirty work and dump it into the DOM</a:t>
            </a:r>
          </a:p>
          <a:p>
            <a:pPr lvl="1"/>
            <a:r>
              <a:rPr lang="en-US" dirty="0" smtClean="0"/>
              <a:t>Silverlight parses and interprets the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r>
              <a:rPr lang="en-US" smtClean="0"/>
              <a:t>: Trickery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Silverlight is cool</a:t>
            </a:r>
          </a:p>
          <a:p>
            <a:r>
              <a:rPr lang="en-US" dirty="0" smtClean="0"/>
              <a:t>Getting Data is Hard</a:t>
            </a:r>
          </a:p>
          <a:p>
            <a:r>
              <a:rPr lang="en-US" smtClean="0"/>
              <a:t>The Options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Case for Silverlight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Rich client side interactions</a:t>
            </a:r>
          </a:p>
          <a:p>
            <a:r>
              <a:rPr lang="en-US" dirty="0" smtClean="0"/>
              <a:t>Very useful graphical libraries</a:t>
            </a:r>
          </a:p>
          <a:p>
            <a:r>
              <a:rPr lang="en-US" dirty="0" smtClean="0"/>
              <a:t>Buzzword Compliant</a:t>
            </a:r>
          </a:p>
          <a:p>
            <a:r>
              <a:rPr lang="en-US" dirty="0" smtClean="0"/>
              <a:t>You can play sweet games with it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Silverlight Crash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Silverlight 1.0 – Boring</a:t>
            </a:r>
          </a:p>
          <a:p>
            <a:r>
              <a:rPr lang="en-US" dirty="0" smtClean="0"/>
              <a:t>Silverlight 2.0</a:t>
            </a:r>
          </a:p>
          <a:p>
            <a:pPr lvl="1"/>
            <a:r>
              <a:rPr lang="en-US" dirty="0" smtClean="0"/>
              <a:t>.NET in your browser</a:t>
            </a:r>
          </a:p>
          <a:p>
            <a:pPr lvl="2"/>
            <a:r>
              <a:rPr lang="en-US" dirty="0" smtClean="0"/>
              <a:t>Subset of the .NET framework</a:t>
            </a:r>
          </a:p>
          <a:p>
            <a:r>
              <a:rPr lang="en-US" dirty="0" smtClean="0"/>
              <a:t>Silverlight 3.0</a:t>
            </a:r>
          </a:p>
          <a:p>
            <a:pPr lvl="1"/>
            <a:r>
              <a:rPr lang="en-US" dirty="0" smtClean="0"/>
              <a:t>More .NET in your Browser</a:t>
            </a:r>
          </a:p>
          <a:p>
            <a:pPr lvl="1"/>
            <a:r>
              <a:rPr lang="en-US" dirty="0" smtClean="0"/>
              <a:t>More libraries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Silverlight Crash Course –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XAML – Declarative markup language</a:t>
            </a:r>
          </a:p>
          <a:p>
            <a:pPr lvl="1"/>
            <a:r>
              <a:rPr lang="en-US" dirty="0" smtClean="0"/>
              <a:t>WPF for the Web</a:t>
            </a:r>
          </a:p>
          <a:p>
            <a:r>
              <a:rPr lang="en-US" dirty="0" smtClean="0"/>
              <a:t>Write some C#/VB for the code</a:t>
            </a:r>
          </a:p>
          <a:p>
            <a:r>
              <a:rPr lang="en-US" dirty="0" smtClean="0"/>
              <a:t>Results in a .XAP</a:t>
            </a:r>
          </a:p>
          <a:p>
            <a:pPr lvl="1"/>
            <a:r>
              <a:rPr lang="en-US" dirty="0" smtClean="0"/>
              <a:t>Load it up in your browser…and presto!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Silverlight Graphical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Visifire</a:t>
            </a:r>
            <a:r>
              <a:rPr lang="en-US" dirty="0" smtClean="0"/>
              <a:t> Today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057400"/>
            <a:ext cx="36480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Making a Graph in Silverlight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want some data in there</a:t>
            </a:r>
          </a:p>
          <a:p>
            <a:r>
              <a:rPr lang="en-US" dirty="0" smtClean="0"/>
              <a:t>Common Method</a:t>
            </a:r>
          </a:p>
          <a:p>
            <a:pPr lvl="1"/>
            <a:r>
              <a:rPr lang="en-US" dirty="0" smtClean="0"/>
              <a:t>Web Service</a:t>
            </a:r>
          </a:p>
          <a:p>
            <a:r>
              <a:rPr lang="en-US" dirty="0" smtClean="0"/>
              <a:t>We’re in SharePoint, lets look at that first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Connections in SharePoint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Part to Part communication to provide a value</a:t>
            </a:r>
          </a:p>
          <a:p>
            <a:r>
              <a:rPr lang="en-US" dirty="0" smtClean="0"/>
              <a:t>Place it in Silverlight using </a:t>
            </a:r>
            <a:r>
              <a:rPr lang="en-US" dirty="0" err="1" smtClean="0"/>
              <a:t>InitParams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HTMLish</a:t>
            </a:r>
            <a:r>
              <a:rPr lang="en-US" dirty="0" smtClean="0"/>
              <a:t> way to pass </a:t>
            </a:r>
            <a:r>
              <a:rPr lang="en-US" dirty="0" err="1" smtClean="0"/>
              <a:t>params</a:t>
            </a:r>
            <a:r>
              <a:rPr lang="en-US" dirty="0" smtClean="0"/>
              <a:t> to Silverlight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564</TotalTime>
  <Words>368</Words>
  <Application>Microsoft Office PowerPoint</Application>
  <PresentationFormat>On-screen Show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Getting data into Silverlight on SharePoint</vt:lpstr>
      <vt:lpstr>The Plan</vt:lpstr>
      <vt:lpstr>Making the Case for Silverlight</vt:lpstr>
      <vt:lpstr>The Silverlight Crash Course</vt:lpstr>
      <vt:lpstr>Silverlight Crash Course – Continued</vt:lpstr>
      <vt:lpstr>Making Silverlight Graphical</vt:lpstr>
      <vt:lpstr>DEMO: Making a Graph in Silverlight </vt:lpstr>
      <vt:lpstr>Boring!</vt:lpstr>
      <vt:lpstr>Connections in SharePoint</vt:lpstr>
      <vt:lpstr>DEMO: Passing SharePoint data to SL</vt:lpstr>
      <vt:lpstr>External Data</vt:lpstr>
      <vt:lpstr>DEMO: The Digg Example</vt:lpstr>
      <vt:lpstr>Well that was easy</vt:lpstr>
      <vt:lpstr>Getting around Origin</vt:lpstr>
      <vt:lpstr>Oooh, I like trickery</vt:lpstr>
      <vt:lpstr>DEMO: Trickery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data into Silverlight on SharePoint</dc:title>
  <dc:creator>Neil Iversen</dc:creator>
  <cp:lastModifiedBy>Neil Iversen</cp:lastModifiedBy>
  <cp:revision>10</cp:revision>
  <dcterms:created xsi:type="dcterms:W3CDTF">2009-09-19T05:25:11Z</dcterms:created>
  <dcterms:modified xsi:type="dcterms:W3CDTF">2009-09-19T15:01:07Z</dcterms:modified>
</cp:coreProperties>
</file>