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311" r:id="rId3"/>
    <p:sldId id="297" r:id="rId4"/>
    <p:sldId id="261" r:id="rId5"/>
    <p:sldId id="260" r:id="rId6"/>
    <p:sldId id="272" r:id="rId7"/>
    <p:sldId id="264" r:id="rId8"/>
    <p:sldId id="273" r:id="rId9"/>
    <p:sldId id="312" r:id="rId10"/>
    <p:sldId id="274" r:id="rId11"/>
    <p:sldId id="275" r:id="rId12"/>
    <p:sldId id="276" r:id="rId13"/>
    <p:sldId id="285" r:id="rId14"/>
    <p:sldId id="271" r:id="rId15"/>
    <p:sldId id="283" r:id="rId16"/>
    <p:sldId id="282" r:id="rId17"/>
    <p:sldId id="263" r:id="rId18"/>
    <p:sldId id="267" r:id="rId19"/>
    <p:sldId id="268" r:id="rId20"/>
    <p:sldId id="269" r:id="rId21"/>
    <p:sldId id="266" r:id="rId22"/>
    <p:sldId id="262" r:id="rId23"/>
    <p:sldId id="277" r:id="rId24"/>
    <p:sldId id="278" r:id="rId25"/>
    <p:sldId id="279" r:id="rId26"/>
    <p:sldId id="284" r:id="rId27"/>
    <p:sldId id="287" r:id="rId28"/>
    <p:sldId id="293" r:id="rId29"/>
    <p:sldId id="288" r:id="rId30"/>
    <p:sldId id="270" r:id="rId31"/>
    <p:sldId id="313" r:id="rId32"/>
    <p:sldId id="280" r:id="rId33"/>
    <p:sldId id="290" r:id="rId34"/>
    <p:sldId id="291" r:id="rId35"/>
    <p:sldId id="281" r:id="rId36"/>
    <p:sldId id="296" r:id="rId37"/>
    <p:sldId id="289" r:id="rId38"/>
    <p:sldId id="301" r:id="rId39"/>
    <p:sldId id="300" r:id="rId40"/>
    <p:sldId id="302" r:id="rId41"/>
    <p:sldId id="303" r:id="rId42"/>
    <p:sldId id="304" r:id="rId43"/>
    <p:sldId id="305" r:id="rId44"/>
    <p:sldId id="307" r:id="rId45"/>
    <p:sldId id="295" r:id="rId46"/>
    <p:sldId id="308" r:id="rId47"/>
    <p:sldId id="309" r:id="rId48"/>
    <p:sldId id="310" r:id="rId49"/>
    <p:sldId id="314" r:id="rId50"/>
    <p:sldId id="294" r:id="rId51"/>
    <p:sldId id="258" r:id="rId52"/>
    <p:sldId id="299" r:id="rId53"/>
    <p:sldId id="298"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900" autoAdjust="0"/>
  </p:normalViewPr>
  <p:slideViewPr>
    <p:cSldViewPr>
      <p:cViewPr varScale="1">
        <p:scale>
          <a:sx n="125" d="100"/>
          <a:sy n="125" d="100"/>
        </p:scale>
        <p:origin x="-6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2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63341-9554-46DC-9BB8-D72DDA68D2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2A654BB-6CC1-4BEF-BE34-AE6BC1170422}">
      <dgm:prSet phldrT="[Text]"/>
      <dgm:spPr/>
      <dgm:t>
        <a:bodyPr/>
        <a:lstStyle/>
        <a:p>
          <a:r>
            <a:rPr lang="en-US" dirty="0" smtClean="0">
              <a:solidFill>
                <a:schemeClr val="bg1">
                  <a:lumMod val="50000"/>
                </a:schemeClr>
              </a:solidFill>
            </a:rPr>
            <a:t>Solution</a:t>
          </a:r>
          <a:endParaRPr lang="en-US" dirty="0">
            <a:solidFill>
              <a:schemeClr val="bg1">
                <a:lumMod val="50000"/>
              </a:schemeClr>
            </a:solidFill>
          </a:endParaRPr>
        </a:p>
      </dgm:t>
    </dgm:pt>
    <dgm:pt modelId="{64D1F759-508B-4E9A-AB67-B30337608E9B}" type="parTrans" cxnId="{8B348995-46DB-4F97-B98E-3214F8007046}">
      <dgm:prSet/>
      <dgm:spPr/>
      <dgm:t>
        <a:bodyPr/>
        <a:lstStyle/>
        <a:p>
          <a:endParaRPr lang="en-US"/>
        </a:p>
      </dgm:t>
    </dgm:pt>
    <dgm:pt modelId="{9F3CB5CE-6655-4108-9348-5CE41F1D0C31}" type="sibTrans" cxnId="{8B348995-46DB-4F97-B98E-3214F8007046}">
      <dgm:prSet/>
      <dgm:spPr/>
      <dgm:t>
        <a:bodyPr/>
        <a:lstStyle/>
        <a:p>
          <a:endParaRPr lang="en-US"/>
        </a:p>
      </dgm:t>
    </dgm:pt>
    <dgm:pt modelId="{0302CC14-234B-4544-8254-72165573363B}">
      <dgm:prSet phldrT="[Text]"/>
      <dgm:spPr/>
      <dgm:t>
        <a:bodyPr/>
        <a:lstStyle/>
        <a:p>
          <a:r>
            <a:rPr lang="en-US" dirty="0" smtClean="0">
              <a:solidFill>
                <a:schemeClr val="bg1">
                  <a:lumMod val="50000"/>
                </a:schemeClr>
              </a:solidFill>
            </a:rPr>
            <a:t>Assemblies</a:t>
          </a:r>
          <a:endParaRPr lang="en-US" dirty="0">
            <a:solidFill>
              <a:schemeClr val="bg1">
                <a:lumMod val="50000"/>
              </a:schemeClr>
            </a:solidFill>
          </a:endParaRPr>
        </a:p>
      </dgm:t>
    </dgm:pt>
    <dgm:pt modelId="{D7891AFE-5D80-46FB-ACCC-C99FCA2676A5}" type="parTrans" cxnId="{DEBADD17-6EEE-487A-B547-5D763A1623A6}">
      <dgm:prSet/>
      <dgm:spPr/>
      <dgm:t>
        <a:bodyPr/>
        <a:lstStyle/>
        <a:p>
          <a:endParaRPr lang="en-US"/>
        </a:p>
      </dgm:t>
    </dgm:pt>
    <dgm:pt modelId="{55758EA1-D8EA-486F-B1A6-845CCFE29043}" type="sibTrans" cxnId="{DEBADD17-6EEE-487A-B547-5D763A1623A6}">
      <dgm:prSet/>
      <dgm:spPr/>
      <dgm:t>
        <a:bodyPr/>
        <a:lstStyle/>
        <a:p>
          <a:endParaRPr lang="en-US"/>
        </a:p>
      </dgm:t>
    </dgm:pt>
    <dgm:pt modelId="{F91D0189-309D-41F9-BE65-F87AA46B2B2D}">
      <dgm:prSet phldrT="[Text]"/>
      <dgm:spPr/>
      <dgm:t>
        <a:bodyPr/>
        <a:lstStyle/>
        <a:p>
          <a:r>
            <a:rPr lang="en-US" dirty="0" smtClean="0">
              <a:solidFill>
                <a:schemeClr val="bg1">
                  <a:lumMod val="50000"/>
                </a:schemeClr>
              </a:solidFill>
            </a:rPr>
            <a:t>Site Definitions</a:t>
          </a:r>
          <a:endParaRPr lang="en-US" dirty="0">
            <a:solidFill>
              <a:schemeClr val="bg1">
                <a:lumMod val="50000"/>
              </a:schemeClr>
            </a:solidFill>
          </a:endParaRPr>
        </a:p>
      </dgm:t>
    </dgm:pt>
    <dgm:pt modelId="{3D7202FF-3F79-47DA-A065-9C7953AADD2E}" type="parTrans" cxnId="{D33D2F14-2848-4AB0-97CE-C0FFB76F1143}">
      <dgm:prSet/>
      <dgm:spPr/>
      <dgm:t>
        <a:bodyPr/>
        <a:lstStyle/>
        <a:p>
          <a:endParaRPr lang="en-US"/>
        </a:p>
      </dgm:t>
    </dgm:pt>
    <dgm:pt modelId="{74FBBB84-B045-4720-9349-1E23301FD3A6}" type="sibTrans" cxnId="{D33D2F14-2848-4AB0-97CE-C0FFB76F1143}">
      <dgm:prSet/>
      <dgm:spPr/>
      <dgm:t>
        <a:bodyPr/>
        <a:lstStyle/>
        <a:p>
          <a:endParaRPr lang="en-US"/>
        </a:p>
      </dgm:t>
    </dgm:pt>
    <dgm:pt modelId="{92AAA559-F9F6-4252-9602-579623FCBBAA}">
      <dgm:prSet phldrT="[Text]"/>
      <dgm:spPr/>
      <dgm:t>
        <a:bodyPr/>
        <a:lstStyle/>
        <a:p>
          <a:r>
            <a:rPr lang="en-US" dirty="0" smtClean="0">
              <a:solidFill>
                <a:schemeClr val="bg1">
                  <a:lumMod val="50000"/>
                </a:schemeClr>
              </a:solidFill>
            </a:rPr>
            <a:t>Code Access Security</a:t>
          </a:r>
          <a:endParaRPr lang="en-US" dirty="0">
            <a:solidFill>
              <a:schemeClr val="bg1">
                <a:lumMod val="50000"/>
              </a:schemeClr>
            </a:solidFill>
          </a:endParaRPr>
        </a:p>
      </dgm:t>
    </dgm:pt>
    <dgm:pt modelId="{94C40E02-4FAA-460D-AE6C-2E73A0F99220}" type="parTrans" cxnId="{369368E2-C47B-41D2-8B52-B469361C174A}">
      <dgm:prSet/>
      <dgm:spPr/>
      <dgm:t>
        <a:bodyPr/>
        <a:lstStyle/>
        <a:p>
          <a:endParaRPr lang="en-US"/>
        </a:p>
      </dgm:t>
    </dgm:pt>
    <dgm:pt modelId="{6EA105CA-4894-4285-B1EA-9BFD23A8908E}" type="sibTrans" cxnId="{369368E2-C47B-41D2-8B52-B469361C174A}">
      <dgm:prSet/>
      <dgm:spPr/>
      <dgm:t>
        <a:bodyPr/>
        <a:lstStyle/>
        <a:p>
          <a:endParaRPr lang="en-US"/>
        </a:p>
      </dgm:t>
    </dgm:pt>
    <dgm:pt modelId="{598D4EB6-1637-406D-82D9-B4E7B238D8CA}">
      <dgm:prSet phldrT="[Text]"/>
      <dgm:spPr/>
      <dgm:t>
        <a:bodyPr anchor="t"/>
        <a:lstStyle/>
        <a:p>
          <a:pPr algn="l"/>
          <a:r>
            <a:rPr lang="en-US" dirty="0" smtClean="0">
              <a:solidFill>
                <a:schemeClr val="bg1">
                  <a:lumMod val="50000"/>
                </a:schemeClr>
              </a:solidFill>
            </a:rPr>
            <a:t>Features</a:t>
          </a:r>
          <a:endParaRPr lang="en-US" dirty="0">
            <a:solidFill>
              <a:schemeClr val="bg1">
                <a:lumMod val="50000"/>
              </a:schemeClr>
            </a:solidFill>
          </a:endParaRPr>
        </a:p>
      </dgm:t>
    </dgm:pt>
    <dgm:pt modelId="{E4DBEF0C-2A33-4641-A083-035D1548774B}" type="parTrans" cxnId="{C47C9F05-78FF-4E12-B637-639AD969BB22}">
      <dgm:prSet/>
      <dgm:spPr/>
      <dgm:t>
        <a:bodyPr/>
        <a:lstStyle/>
        <a:p>
          <a:endParaRPr lang="en-US"/>
        </a:p>
      </dgm:t>
    </dgm:pt>
    <dgm:pt modelId="{106E0CFE-B04A-468C-9AF8-4943BBCDBDA6}" type="sibTrans" cxnId="{C47C9F05-78FF-4E12-B637-639AD969BB22}">
      <dgm:prSet/>
      <dgm:spPr/>
      <dgm:t>
        <a:bodyPr/>
        <a:lstStyle/>
        <a:p>
          <a:endParaRPr lang="en-US"/>
        </a:p>
      </dgm:t>
    </dgm:pt>
    <dgm:pt modelId="{59318011-B807-4860-BBC6-BA3BAEE5BCB0}">
      <dgm:prSet phldrT="[Text]"/>
      <dgm:spPr/>
      <dgm:t>
        <a:bodyPr/>
        <a:lstStyle/>
        <a:p>
          <a:r>
            <a:rPr lang="en-US" dirty="0" smtClean="0">
              <a:solidFill>
                <a:schemeClr val="bg1">
                  <a:lumMod val="50000"/>
                </a:schemeClr>
              </a:solidFill>
            </a:rPr>
            <a:t>Files</a:t>
          </a:r>
          <a:endParaRPr lang="en-US" dirty="0">
            <a:solidFill>
              <a:schemeClr val="bg1">
                <a:lumMod val="50000"/>
              </a:schemeClr>
            </a:solidFill>
          </a:endParaRPr>
        </a:p>
      </dgm:t>
    </dgm:pt>
    <dgm:pt modelId="{581485A2-5D86-40CE-B236-33ABE4451171}" type="parTrans" cxnId="{B3158CD7-AB90-463B-A599-7AE758DA6508}">
      <dgm:prSet/>
      <dgm:spPr/>
      <dgm:t>
        <a:bodyPr/>
        <a:lstStyle/>
        <a:p>
          <a:endParaRPr lang="en-US"/>
        </a:p>
      </dgm:t>
    </dgm:pt>
    <dgm:pt modelId="{3B012E15-1641-4141-851B-E6114F920634}" type="sibTrans" cxnId="{B3158CD7-AB90-463B-A599-7AE758DA6508}">
      <dgm:prSet/>
      <dgm:spPr/>
      <dgm:t>
        <a:bodyPr/>
        <a:lstStyle/>
        <a:p>
          <a:endParaRPr lang="en-US"/>
        </a:p>
      </dgm:t>
    </dgm:pt>
    <dgm:pt modelId="{03F4B9D8-6F50-4655-9ED9-8AAECB16B586}">
      <dgm:prSet phldrT="[Text]"/>
      <dgm:spPr/>
      <dgm:t>
        <a:bodyPr/>
        <a:lstStyle/>
        <a:p>
          <a:r>
            <a:rPr lang="en-US" dirty="0" smtClean="0">
              <a:solidFill>
                <a:schemeClr val="bg1">
                  <a:lumMod val="50000"/>
                </a:schemeClr>
              </a:solidFill>
            </a:rPr>
            <a:t>Resource Files</a:t>
          </a:r>
          <a:endParaRPr lang="en-US" dirty="0">
            <a:solidFill>
              <a:schemeClr val="bg1">
                <a:lumMod val="50000"/>
              </a:schemeClr>
            </a:solidFill>
          </a:endParaRPr>
        </a:p>
      </dgm:t>
    </dgm:pt>
    <dgm:pt modelId="{4B1FC243-9970-4CFC-ADEA-69600FF83A69}" type="parTrans" cxnId="{60C3DABE-D37E-4904-B507-61A74B18FA7B}">
      <dgm:prSet/>
      <dgm:spPr/>
      <dgm:t>
        <a:bodyPr/>
        <a:lstStyle/>
        <a:p>
          <a:endParaRPr lang="en-US"/>
        </a:p>
      </dgm:t>
    </dgm:pt>
    <dgm:pt modelId="{7B9B57B4-2591-4FE9-946B-E15BA36679A0}" type="sibTrans" cxnId="{60C3DABE-D37E-4904-B507-61A74B18FA7B}">
      <dgm:prSet/>
      <dgm:spPr/>
      <dgm:t>
        <a:bodyPr/>
        <a:lstStyle/>
        <a:p>
          <a:endParaRPr lang="en-US"/>
        </a:p>
      </dgm:t>
    </dgm:pt>
    <dgm:pt modelId="{6436FFBF-0F79-4158-ACEC-72FB9216636B}">
      <dgm:prSet phldrT="[Text]"/>
      <dgm:spPr/>
      <dgm:t>
        <a:bodyPr/>
        <a:lstStyle/>
        <a:p>
          <a:r>
            <a:rPr lang="en-US" dirty="0" smtClean="0">
              <a:solidFill>
                <a:schemeClr val="bg1">
                  <a:lumMod val="50000"/>
                </a:schemeClr>
              </a:solidFill>
            </a:rPr>
            <a:t>DWPs</a:t>
          </a:r>
          <a:endParaRPr lang="en-US" dirty="0">
            <a:solidFill>
              <a:schemeClr val="bg1">
                <a:lumMod val="50000"/>
              </a:schemeClr>
            </a:solidFill>
          </a:endParaRPr>
        </a:p>
      </dgm:t>
    </dgm:pt>
    <dgm:pt modelId="{F28999F3-9CC1-4ACD-910C-678B75D8B7C1}" type="parTrans" cxnId="{5753D179-ED60-45D1-A940-8873607AA9A2}">
      <dgm:prSet/>
      <dgm:spPr/>
      <dgm:t>
        <a:bodyPr/>
        <a:lstStyle/>
        <a:p>
          <a:endParaRPr lang="en-US"/>
        </a:p>
      </dgm:t>
    </dgm:pt>
    <dgm:pt modelId="{554EBD27-68CE-4D68-B4E3-A789120BE2AF}" type="sibTrans" cxnId="{5753D179-ED60-45D1-A940-8873607AA9A2}">
      <dgm:prSet/>
      <dgm:spPr/>
      <dgm:t>
        <a:bodyPr/>
        <a:lstStyle/>
        <a:p>
          <a:endParaRPr lang="en-US"/>
        </a:p>
      </dgm:t>
    </dgm:pt>
    <dgm:pt modelId="{D5230D2F-3648-4D45-A9AA-3324B7FEF4FA}" type="pres">
      <dgm:prSet presAssocID="{C3563341-9554-46DC-9BB8-D72DDA68D2F8}" presName="theList" presStyleCnt="0">
        <dgm:presLayoutVars>
          <dgm:dir/>
          <dgm:animLvl val="lvl"/>
          <dgm:resizeHandles val="exact"/>
        </dgm:presLayoutVars>
      </dgm:prSet>
      <dgm:spPr/>
      <dgm:t>
        <a:bodyPr/>
        <a:lstStyle/>
        <a:p>
          <a:endParaRPr lang="en-US"/>
        </a:p>
      </dgm:t>
    </dgm:pt>
    <dgm:pt modelId="{045D3D8C-A7B3-45F4-B8D2-6AD8DDA24C16}" type="pres">
      <dgm:prSet presAssocID="{42A654BB-6CC1-4BEF-BE34-AE6BC1170422}" presName="compNode" presStyleCnt="0"/>
      <dgm:spPr/>
    </dgm:pt>
    <dgm:pt modelId="{B428548A-6CD3-4A5A-92EC-BF75DFC29D28}" type="pres">
      <dgm:prSet presAssocID="{42A654BB-6CC1-4BEF-BE34-AE6BC1170422}" presName="aNode" presStyleLbl="bgShp" presStyleIdx="0" presStyleCnt="1"/>
      <dgm:spPr/>
      <dgm:t>
        <a:bodyPr/>
        <a:lstStyle/>
        <a:p>
          <a:endParaRPr lang="en-US"/>
        </a:p>
      </dgm:t>
    </dgm:pt>
    <dgm:pt modelId="{7AA657C6-2716-4439-9B81-335D4D86F03C}" type="pres">
      <dgm:prSet presAssocID="{42A654BB-6CC1-4BEF-BE34-AE6BC1170422}" presName="textNode" presStyleLbl="bgShp" presStyleIdx="0" presStyleCnt="1"/>
      <dgm:spPr/>
      <dgm:t>
        <a:bodyPr/>
        <a:lstStyle/>
        <a:p>
          <a:endParaRPr lang="en-US"/>
        </a:p>
      </dgm:t>
    </dgm:pt>
    <dgm:pt modelId="{4E4FC22F-B6F1-43AC-945D-36EF0C911B02}" type="pres">
      <dgm:prSet presAssocID="{42A654BB-6CC1-4BEF-BE34-AE6BC1170422}" presName="compChildNode" presStyleCnt="0"/>
      <dgm:spPr/>
    </dgm:pt>
    <dgm:pt modelId="{43F1D466-558F-4526-8513-A65A6F2E5AAE}" type="pres">
      <dgm:prSet presAssocID="{42A654BB-6CC1-4BEF-BE34-AE6BC1170422}" presName="theInnerList" presStyleCnt="0"/>
      <dgm:spPr/>
    </dgm:pt>
    <dgm:pt modelId="{9A44841E-0FF5-4143-9FF6-194101702B5C}" type="pres">
      <dgm:prSet presAssocID="{59318011-B807-4860-BBC6-BA3BAEE5BCB0}" presName="childNode" presStyleLbl="node1" presStyleIdx="0" presStyleCnt="2">
        <dgm:presLayoutVars>
          <dgm:bulletEnabled val="1"/>
        </dgm:presLayoutVars>
      </dgm:prSet>
      <dgm:spPr/>
      <dgm:t>
        <a:bodyPr/>
        <a:lstStyle/>
        <a:p>
          <a:endParaRPr lang="en-US"/>
        </a:p>
      </dgm:t>
    </dgm:pt>
    <dgm:pt modelId="{861F5599-F89A-40C0-B853-D195C1DD9414}" type="pres">
      <dgm:prSet presAssocID="{59318011-B807-4860-BBC6-BA3BAEE5BCB0}" presName="aSpace2" presStyleCnt="0"/>
      <dgm:spPr/>
    </dgm:pt>
    <dgm:pt modelId="{741BBF03-3CF2-4EF0-B2EE-251376B93B63}" type="pres">
      <dgm:prSet presAssocID="{598D4EB6-1637-406D-82D9-B4E7B238D8CA}" presName="childNode" presStyleLbl="node1" presStyleIdx="1" presStyleCnt="2">
        <dgm:presLayoutVars>
          <dgm:bulletEnabled val="1"/>
        </dgm:presLayoutVars>
      </dgm:prSet>
      <dgm:spPr/>
      <dgm:t>
        <a:bodyPr/>
        <a:lstStyle/>
        <a:p>
          <a:endParaRPr lang="en-US"/>
        </a:p>
      </dgm:t>
    </dgm:pt>
  </dgm:ptLst>
  <dgm:cxnLst>
    <dgm:cxn modelId="{38C1EADC-B61C-4EFA-A18B-D2DAE2A626FF}" type="presOf" srcId="{42A654BB-6CC1-4BEF-BE34-AE6BC1170422}" destId="{7AA657C6-2716-4439-9B81-335D4D86F03C}" srcOrd="1" destOrd="0" presId="urn:microsoft.com/office/officeart/2005/8/layout/lProcess2"/>
    <dgm:cxn modelId="{D33D2F14-2848-4AB0-97CE-C0FFB76F1143}" srcId="{59318011-B807-4860-BBC6-BA3BAEE5BCB0}" destId="{F91D0189-309D-41F9-BE65-F87AA46B2B2D}" srcOrd="1" destOrd="0" parTransId="{3D7202FF-3F79-47DA-A065-9C7953AADD2E}" sibTransId="{74FBBB84-B045-4720-9349-1E23301FD3A6}"/>
    <dgm:cxn modelId="{278D41FC-849A-47E6-9B04-D7D6E39F2D15}" type="presOf" srcId="{03F4B9D8-6F50-4655-9ED9-8AAECB16B586}" destId="{9A44841E-0FF5-4143-9FF6-194101702B5C}" srcOrd="0" destOrd="4" presId="urn:microsoft.com/office/officeart/2005/8/layout/lProcess2"/>
    <dgm:cxn modelId="{8B348995-46DB-4F97-B98E-3214F8007046}" srcId="{C3563341-9554-46DC-9BB8-D72DDA68D2F8}" destId="{42A654BB-6CC1-4BEF-BE34-AE6BC1170422}" srcOrd="0" destOrd="0" parTransId="{64D1F759-508B-4E9A-AB67-B30337608E9B}" sibTransId="{9F3CB5CE-6655-4108-9348-5CE41F1D0C31}"/>
    <dgm:cxn modelId="{E5149570-DCED-43EA-B177-37F9A35E7C34}" type="presOf" srcId="{42A654BB-6CC1-4BEF-BE34-AE6BC1170422}" destId="{B428548A-6CD3-4A5A-92EC-BF75DFC29D28}" srcOrd="0" destOrd="0" presId="urn:microsoft.com/office/officeart/2005/8/layout/lProcess2"/>
    <dgm:cxn modelId="{5753D179-ED60-45D1-A940-8873607AA9A2}" srcId="{59318011-B807-4860-BBC6-BA3BAEE5BCB0}" destId="{6436FFBF-0F79-4158-ACEC-72FB9216636B}" srcOrd="4" destOrd="0" parTransId="{F28999F3-9CC1-4ACD-910C-678B75D8B7C1}" sibTransId="{554EBD27-68CE-4D68-B4E3-A789120BE2AF}"/>
    <dgm:cxn modelId="{35AF9B52-564E-4FE4-B469-B1689436D28E}" type="presOf" srcId="{C3563341-9554-46DC-9BB8-D72DDA68D2F8}" destId="{D5230D2F-3648-4D45-A9AA-3324B7FEF4FA}" srcOrd="0" destOrd="0" presId="urn:microsoft.com/office/officeart/2005/8/layout/lProcess2"/>
    <dgm:cxn modelId="{B3158CD7-AB90-463B-A599-7AE758DA6508}" srcId="{42A654BB-6CC1-4BEF-BE34-AE6BC1170422}" destId="{59318011-B807-4860-BBC6-BA3BAEE5BCB0}" srcOrd="0" destOrd="0" parTransId="{581485A2-5D86-40CE-B236-33ABE4451171}" sibTransId="{3B012E15-1641-4141-851B-E6114F920634}"/>
    <dgm:cxn modelId="{369368E2-C47B-41D2-8B52-B469361C174A}" srcId="{59318011-B807-4860-BBC6-BA3BAEE5BCB0}" destId="{92AAA559-F9F6-4252-9602-579623FCBBAA}" srcOrd="2" destOrd="0" parTransId="{94C40E02-4FAA-460D-AE6C-2E73A0F99220}" sibTransId="{6EA105CA-4894-4285-B1EA-9BFD23A8908E}"/>
    <dgm:cxn modelId="{CE21D9F0-B03A-41C1-BF45-0175EFB5C7B3}" type="presOf" srcId="{59318011-B807-4860-BBC6-BA3BAEE5BCB0}" destId="{9A44841E-0FF5-4143-9FF6-194101702B5C}" srcOrd="0" destOrd="0" presId="urn:microsoft.com/office/officeart/2005/8/layout/lProcess2"/>
    <dgm:cxn modelId="{1DF10017-DC5E-4725-9F27-212C3DA6D5B3}" type="presOf" srcId="{598D4EB6-1637-406D-82D9-B4E7B238D8CA}" destId="{741BBF03-3CF2-4EF0-B2EE-251376B93B63}" srcOrd="0" destOrd="0" presId="urn:microsoft.com/office/officeart/2005/8/layout/lProcess2"/>
    <dgm:cxn modelId="{A379B642-F5CE-427A-B41D-D0BE0EFFE0F5}" type="presOf" srcId="{0302CC14-234B-4544-8254-72165573363B}" destId="{9A44841E-0FF5-4143-9FF6-194101702B5C}" srcOrd="0" destOrd="1" presId="urn:microsoft.com/office/officeart/2005/8/layout/lProcess2"/>
    <dgm:cxn modelId="{DEBADD17-6EEE-487A-B547-5D763A1623A6}" srcId="{59318011-B807-4860-BBC6-BA3BAEE5BCB0}" destId="{0302CC14-234B-4544-8254-72165573363B}" srcOrd="0" destOrd="0" parTransId="{D7891AFE-5D80-46FB-ACCC-C99FCA2676A5}" sibTransId="{55758EA1-D8EA-486F-B1A6-845CCFE29043}"/>
    <dgm:cxn modelId="{4C70F225-F5A6-4D29-8454-B8CD0F6988F4}" type="presOf" srcId="{F91D0189-309D-41F9-BE65-F87AA46B2B2D}" destId="{9A44841E-0FF5-4143-9FF6-194101702B5C}" srcOrd="0" destOrd="2" presId="urn:microsoft.com/office/officeart/2005/8/layout/lProcess2"/>
    <dgm:cxn modelId="{C47C9F05-78FF-4E12-B637-639AD969BB22}" srcId="{42A654BB-6CC1-4BEF-BE34-AE6BC1170422}" destId="{598D4EB6-1637-406D-82D9-B4E7B238D8CA}" srcOrd="1" destOrd="0" parTransId="{E4DBEF0C-2A33-4641-A083-035D1548774B}" sibTransId="{106E0CFE-B04A-468C-9AF8-4943BBCDBDA6}"/>
    <dgm:cxn modelId="{9A08AAED-51E5-4F3A-9F2E-3BA3A6D13122}" type="presOf" srcId="{92AAA559-F9F6-4252-9602-579623FCBBAA}" destId="{9A44841E-0FF5-4143-9FF6-194101702B5C}" srcOrd="0" destOrd="3" presId="urn:microsoft.com/office/officeart/2005/8/layout/lProcess2"/>
    <dgm:cxn modelId="{60C3DABE-D37E-4904-B507-61A74B18FA7B}" srcId="{59318011-B807-4860-BBC6-BA3BAEE5BCB0}" destId="{03F4B9D8-6F50-4655-9ED9-8AAECB16B586}" srcOrd="3" destOrd="0" parTransId="{4B1FC243-9970-4CFC-ADEA-69600FF83A69}" sibTransId="{7B9B57B4-2591-4FE9-946B-E15BA36679A0}"/>
    <dgm:cxn modelId="{866C5300-0DF8-41BF-BCA5-AEC65D396692}" type="presOf" srcId="{6436FFBF-0F79-4158-ACEC-72FB9216636B}" destId="{9A44841E-0FF5-4143-9FF6-194101702B5C}" srcOrd="0" destOrd="5" presId="urn:microsoft.com/office/officeart/2005/8/layout/lProcess2"/>
    <dgm:cxn modelId="{3BD3E084-23F8-4547-8E35-65BC045ABFE4}" type="presParOf" srcId="{D5230D2F-3648-4D45-A9AA-3324B7FEF4FA}" destId="{045D3D8C-A7B3-45F4-B8D2-6AD8DDA24C16}" srcOrd="0" destOrd="0" presId="urn:microsoft.com/office/officeart/2005/8/layout/lProcess2"/>
    <dgm:cxn modelId="{ED4D2604-6C97-4CC0-8B99-E5063DC46716}" type="presParOf" srcId="{045D3D8C-A7B3-45F4-B8D2-6AD8DDA24C16}" destId="{B428548A-6CD3-4A5A-92EC-BF75DFC29D28}" srcOrd="0" destOrd="0" presId="urn:microsoft.com/office/officeart/2005/8/layout/lProcess2"/>
    <dgm:cxn modelId="{13E91541-012F-4F87-A460-AD44D70E9AD1}" type="presParOf" srcId="{045D3D8C-A7B3-45F4-B8D2-6AD8DDA24C16}" destId="{7AA657C6-2716-4439-9B81-335D4D86F03C}" srcOrd="1" destOrd="0" presId="urn:microsoft.com/office/officeart/2005/8/layout/lProcess2"/>
    <dgm:cxn modelId="{67270107-ED17-40D6-9697-36F55570856C}" type="presParOf" srcId="{045D3D8C-A7B3-45F4-B8D2-6AD8DDA24C16}" destId="{4E4FC22F-B6F1-43AC-945D-36EF0C911B02}" srcOrd="2" destOrd="0" presId="urn:microsoft.com/office/officeart/2005/8/layout/lProcess2"/>
    <dgm:cxn modelId="{A5833A90-8CE6-4A09-B9D7-44D7F6A29F64}" type="presParOf" srcId="{4E4FC22F-B6F1-43AC-945D-36EF0C911B02}" destId="{43F1D466-558F-4526-8513-A65A6F2E5AAE}" srcOrd="0" destOrd="0" presId="urn:microsoft.com/office/officeart/2005/8/layout/lProcess2"/>
    <dgm:cxn modelId="{C3F6473A-91A7-46D2-A6EB-20EB8BF88325}" type="presParOf" srcId="{43F1D466-558F-4526-8513-A65A6F2E5AAE}" destId="{9A44841E-0FF5-4143-9FF6-194101702B5C}" srcOrd="0" destOrd="0" presId="urn:microsoft.com/office/officeart/2005/8/layout/lProcess2"/>
    <dgm:cxn modelId="{C6D32BBF-A181-4C42-9F14-D00933887DAE}" type="presParOf" srcId="{43F1D466-558F-4526-8513-A65A6F2E5AAE}" destId="{861F5599-F89A-40C0-B853-D195C1DD9414}" srcOrd="1" destOrd="0" presId="urn:microsoft.com/office/officeart/2005/8/layout/lProcess2"/>
    <dgm:cxn modelId="{74DE00A4-0842-49E0-B607-0EF181786113}" type="presParOf" srcId="{43F1D466-558F-4526-8513-A65A6F2E5AAE}" destId="{741BBF03-3CF2-4EF0-B2EE-251376B93B63}" srcOrd="2" destOrd="0" presId="urn:microsoft.com/office/officeart/2005/8/layout/lProcess2"/>
  </dgm:cxnLst>
  <dgm:bg/>
  <dgm:whole/>
</dgm:dataModel>
</file>

<file path=ppt/diagrams/data10.xml><?xml version="1.0" encoding="utf-8"?>
<dgm:dataModel xmlns:dgm="http://schemas.openxmlformats.org/drawingml/2006/diagram" xmlns:a="http://schemas.openxmlformats.org/drawingml/2006/main">
  <dgm:ptLst>
    <dgm:pt modelId="{BD3A0C32-9E86-4DA8-9A98-830348D34C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B9CFD596-810D-4703-862C-F6CDC01B99C9}">
      <dgm:prSet phldrT="[Text]"/>
      <dgm:spPr>
        <a:solidFill>
          <a:schemeClr val="accent4"/>
        </a:solidFill>
      </dgm:spPr>
      <dgm:t>
        <a:bodyPr/>
        <a:lstStyle/>
        <a:p>
          <a:r>
            <a:rPr lang="en-US" dirty="0" smtClean="0"/>
            <a:t>Hidden Feature</a:t>
          </a:r>
          <a:endParaRPr lang="en-US" dirty="0"/>
        </a:p>
      </dgm:t>
    </dgm:pt>
    <dgm:pt modelId="{4F3CC1CF-025D-4BA8-8019-887BFFB4839A}" type="parTrans" cxnId="{A7C8DE53-66E7-4011-A2CB-01E71B7811AA}">
      <dgm:prSet/>
      <dgm:spPr/>
      <dgm:t>
        <a:bodyPr/>
        <a:lstStyle/>
        <a:p>
          <a:endParaRPr lang="en-US"/>
        </a:p>
      </dgm:t>
    </dgm:pt>
    <dgm:pt modelId="{C312281B-D9E8-4F3B-90C3-5392949A7CF2}" type="sibTrans" cxnId="{A7C8DE53-66E7-4011-A2CB-01E71B7811AA}">
      <dgm:prSet/>
      <dgm:spPr/>
      <dgm:t>
        <a:bodyPr/>
        <a:lstStyle/>
        <a:p>
          <a:endParaRPr lang="en-US"/>
        </a:p>
      </dgm:t>
    </dgm:pt>
    <dgm:pt modelId="{1D669ACB-CF51-4953-AD4E-760A519C67ED}">
      <dgm:prSet phldrT="[Text]"/>
      <dgm:spPr/>
      <dgm:t>
        <a:bodyPr/>
        <a:lstStyle/>
        <a:p>
          <a:r>
            <a:rPr lang="en-US" dirty="0" smtClean="0"/>
            <a:t>Child A</a:t>
          </a:r>
          <a:endParaRPr lang="en-US" dirty="0"/>
        </a:p>
      </dgm:t>
    </dgm:pt>
    <dgm:pt modelId="{5310EF54-BEFB-4E1D-90AE-735F44B8D9C8}" type="parTrans" cxnId="{D26AD72A-DD4D-47BC-B6B6-3B988EA44A3F}">
      <dgm:prSet/>
      <dgm:spPr/>
      <dgm:t>
        <a:bodyPr/>
        <a:lstStyle/>
        <a:p>
          <a:endParaRPr lang="en-US"/>
        </a:p>
      </dgm:t>
    </dgm:pt>
    <dgm:pt modelId="{61C637F0-CDE7-427D-8123-0E5212F4DDA6}" type="sibTrans" cxnId="{D26AD72A-DD4D-47BC-B6B6-3B988EA44A3F}">
      <dgm:prSet/>
      <dgm:spPr/>
      <dgm:t>
        <a:bodyPr/>
        <a:lstStyle/>
        <a:p>
          <a:endParaRPr lang="en-US"/>
        </a:p>
      </dgm:t>
    </dgm:pt>
    <dgm:pt modelId="{6A81DDF9-A5EF-4C6F-A118-667C0935466B}">
      <dgm:prSet phldrT="[Text]"/>
      <dgm:spPr/>
      <dgm:t>
        <a:bodyPr/>
        <a:lstStyle/>
        <a:p>
          <a:r>
            <a:rPr lang="en-US" dirty="0" smtClean="0"/>
            <a:t>Child B</a:t>
          </a:r>
          <a:endParaRPr lang="en-US" dirty="0"/>
        </a:p>
      </dgm:t>
    </dgm:pt>
    <dgm:pt modelId="{D490B528-1E9E-4D03-9316-1AF7204AF0AF}" type="parTrans" cxnId="{3737E98C-DD2C-4069-999B-E22006CFFFDD}">
      <dgm:prSet/>
      <dgm:spPr/>
      <dgm:t>
        <a:bodyPr/>
        <a:lstStyle/>
        <a:p>
          <a:endParaRPr lang="en-US"/>
        </a:p>
      </dgm:t>
    </dgm:pt>
    <dgm:pt modelId="{9CDC6D4C-68C1-4746-9F36-286EDA3C2907}" type="sibTrans" cxnId="{3737E98C-DD2C-4069-999B-E22006CFFFDD}">
      <dgm:prSet/>
      <dgm:spPr/>
      <dgm:t>
        <a:bodyPr/>
        <a:lstStyle/>
        <a:p>
          <a:endParaRPr lang="en-US"/>
        </a:p>
      </dgm:t>
    </dgm:pt>
    <dgm:pt modelId="{E8132229-00CA-4E84-9C35-DF08E24F9A01}" type="pres">
      <dgm:prSet presAssocID="{BD3A0C32-9E86-4DA8-9A98-830348D34CF3}" presName="hierChild1" presStyleCnt="0">
        <dgm:presLayoutVars>
          <dgm:orgChart val="1"/>
          <dgm:chPref val="1"/>
          <dgm:dir/>
          <dgm:animOne val="branch"/>
          <dgm:animLvl val="lvl"/>
          <dgm:resizeHandles/>
        </dgm:presLayoutVars>
      </dgm:prSet>
      <dgm:spPr/>
    </dgm:pt>
    <dgm:pt modelId="{6FA8264D-7ECC-45D0-814B-13E448412F68}" type="pres">
      <dgm:prSet presAssocID="{B9CFD596-810D-4703-862C-F6CDC01B99C9}" presName="hierRoot1" presStyleCnt="0">
        <dgm:presLayoutVars>
          <dgm:hierBranch val="init"/>
        </dgm:presLayoutVars>
      </dgm:prSet>
      <dgm:spPr/>
    </dgm:pt>
    <dgm:pt modelId="{5F5BC81F-8F04-46BE-9972-19012DEF465A}" type="pres">
      <dgm:prSet presAssocID="{B9CFD596-810D-4703-862C-F6CDC01B99C9}" presName="rootComposite1" presStyleCnt="0"/>
      <dgm:spPr/>
    </dgm:pt>
    <dgm:pt modelId="{3A4FACC4-5082-4C6C-9BC1-0576A6B1C8ED}" type="pres">
      <dgm:prSet presAssocID="{B9CFD596-810D-4703-862C-F6CDC01B99C9}" presName="rootText1" presStyleLbl="node0" presStyleIdx="0" presStyleCnt="1">
        <dgm:presLayoutVars>
          <dgm:chPref val="3"/>
        </dgm:presLayoutVars>
      </dgm:prSet>
      <dgm:spPr>
        <a:prstGeom prst="roundRect">
          <a:avLst/>
        </a:prstGeom>
      </dgm:spPr>
    </dgm:pt>
    <dgm:pt modelId="{7BE7A31E-50BB-4AD6-8DCE-24D84EC7C5CB}" type="pres">
      <dgm:prSet presAssocID="{B9CFD596-810D-4703-862C-F6CDC01B99C9}" presName="rootConnector1" presStyleLbl="node1" presStyleIdx="0" presStyleCnt="0"/>
      <dgm:spPr/>
    </dgm:pt>
    <dgm:pt modelId="{32D9C72D-BA75-4ECE-9479-29198EEEAFE3}" type="pres">
      <dgm:prSet presAssocID="{B9CFD596-810D-4703-862C-F6CDC01B99C9}" presName="hierChild2" presStyleCnt="0"/>
      <dgm:spPr/>
    </dgm:pt>
    <dgm:pt modelId="{7F779397-4588-4D7E-BFC2-9E3E5A52D1E6}" type="pres">
      <dgm:prSet presAssocID="{5310EF54-BEFB-4E1D-90AE-735F44B8D9C8}" presName="Name37" presStyleLbl="parChTrans1D2" presStyleIdx="0" presStyleCnt="2"/>
      <dgm:spPr/>
    </dgm:pt>
    <dgm:pt modelId="{6007DAC6-9DC9-468E-824F-01F08CDEF424}" type="pres">
      <dgm:prSet presAssocID="{1D669ACB-CF51-4953-AD4E-760A519C67ED}" presName="hierRoot2" presStyleCnt="0">
        <dgm:presLayoutVars>
          <dgm:hierBranch val="init"/>
        </dgm:presLayoutVars>
      </dgm:prSet>
      <dgm:spPr/>
    </dgm:pt>
    <dgm:pt modelId="{8F342E63-3039-4E81-B066-48CF5B41EC89}" type="pres">
      <dgm:prSet presAssocID="{1D669ACB-CF51-4953-AD4E-760A519C67ED}" presName="rootComposite" presStyleCnt="0"/>
      <dgm:spPr/>
    </dgm:pt>
    <dgm:pt modelId="{A3718460-2884-4A3B-A4FE-ED5FF3066E76}" type="pres">
      <dgm:prSet presAssocID="{1D669ACB-CF51-4953-AD4E-760A519C67ED}" presName="rootText" presStyleLbl="node2" presStyleIdx="0" presStyleCnt="2" custLinFactNeighborX="8136" custLinFactNeighborY="3074">
        <dgm:presLayoutVars>
          <dgm:chPref val="3"/>
        </dgm:presLayoutVars>
      </dgm:prSet>
      <dgm:spPr>
        <a:prstGeom prst="roundRect">
          <a:avLst/>
        </a:prstGeom>
      </dgm:spPr>
    </dgm:pt>
    <dgm:pt modelId="{7C05AA5E-9835-4570-8CED-5B99E260F3AF}" type="pres">
      <dgm:prSet presAssocID="{1D669ACB-CF51-4953-AD4E-760A519C67ED}" presName="rootConnector" presStyleLbl="node2" presStyleIdx="0" presStyleCnt="2"/>
      <dgm:spPr/>
    </dgm:pt>
    <dgm:pt modelId="{6B2809EC-4086-46F8-A0D5-AF8CD78277F0}" type="pres">
      <dgm:prSet presAssocID="{1D669ACB-CF51-4953-AD4E-760A519C67ED}" presName="hierChild4" presStyleCnt="0"/>
      <dgm:spPr/>
    </dgm:pt>
    <dgm:pt modelId="{07CA941C-BE09-434E-A765-502371FF3C46}" type="pres">
      <dgm:prSet presAssocID="{1D669ACB-CF51-4953-AD4E-760A519C67ED}" presName="hierChild5" presStyleCnt="0"/>
      <dgm:spPr/>
    </dgm:pt>
    <dgm:pt modelId="{F5A7EFE1-AF25-44E7-A539-40F2A52A9C61}" type="pres">
      <dgm:prSet presAssocID="{D490B528-1E9E-4D03-9316-1AF7204AF0AF}" presName="Name37" presStyleLbl="parChTrans1D2" presStyleIdx="1" presStyleCnt="2"/>
      <dgm:spPr/>
    </dgm:pt>
    <dgm:pt modelId="{EC445583-62E9-456B-A4F2-191FD462E977}" type="pres">
      <dgm:prSet presAssocID="{6A81DDF9-A5EF-4C6F-A118-667C0935466B}" presName="hierRoot2" presStyleCnt="0">
        <dgm:presLayoutVars>
          <dgm:hierBranch val="init"/>
        </dgm:presLayoutVars>
      </dgm:prSet>
      <dgm:spPr/>
    </dgm:pt>
    <dgm:pt modelId="{56197F4F-FF0B-4031-9BE8-D06D693D6721}" type="pres">
      <dgm:prSet presAssocID="{6A81DDF9-A5EF-4C6F-A118-667C0935466B}" presName="rootComposite" presStyleCnt="0"/>
      <dgm:spPr/>
    </dgm:pt>
    <dgm:pt modelId="{734377C1-8225-4DF2-9EC6-22ED2EB893F5}" type="pres">
      <dgm:prSet presAssocID="{6A81DDF9-A5EF-4C6F-A118-667C0935466B}" presName="rootText" presStyleLbl="node2" presStyleIdx="1" presStyleCnt="2">
        <dgm:presLayoutVars>
          <dgm:chPref val="3"/>
        </dgm:presLayoutVars>
      </dgm:prSet>
      <dgm:spPr/>
      <dgm:t>
        <a:bodyPr/>
        <a:lstStyle/>
        <a:p>
          <a:endParaRPr lang="en-US"/>
        </a:p>
      </dgm:t>
    </dgm:pt>
    <dgm:pt modelId="{2E86AD83-7126-4F58-991F-56324ECAF652}" type="pres">
      <dgm:prSet presAssocID="{6A81DDF9-A5EF-4C6F-A118-667C0935466B}" presName="rootConnector" presStyleLbl="node2" presStyleIdx="1" presStyleCnt="2"/>
      <dgm:spPr/>
    </dgm:pt>
    <dgm:pt modelId="{CB8542D5-4199-4D59-9BF3-6E4CA8C5A724}" type="pres">
      <dgm:prSet presAssocID="{6A81DDF9-A5EF-4C6F-A118-667C0935466B}" presName="hierChild4" presStyleCnt="0"/>
      <dgm:spPr/>
    </dgm:pt>
    <dgm:pt modelId="{FD466310-0BB0-48B7-AE90-F5B648156D3A}" type="pres">
      <dgm:prSet presAssocID="{6A81DDF9-A5EF-4C6F-A118-667C0935466B}" presName="hierChild5" presStyleCnt="0"/>
      <dgm:spPr/>
    </dgm:pt>
    <dgm:pt modelId="{0FD5F96A-232F-47B1-8625-285DC7A6E1F2}" type="pres">
      <dgm:prSet presAssocID="{B9CFD596-810D-4703-862C-F6CDC01B99C9}" presName="hierChild3" presStyleCnt="0"/>
      <dgm:spPr/>
    </dgm:pt>
  </dgm:ptLst>
  <dgm:cxnLst>
    <dgm:cxn modelId="{99716034-5EB0-41E6-B2D8-15C6E082C4F2}" type="presOf" srcId="{B9CFD596-810D-4703-862C-F6CDC01B99C9}" destId="{7BE7A31E-50BB-4AD6-8DCE-24D84EC7C5CB}" srcOrd="1" destOrd="0" presId="urn:microsoft.com/office/officeart/2005/8/layout/orgChart1"/>
    <dgm:cxn modelId="{A7C8DE53-66E7-4011-A2CB-01E71B7811AA}" srcId="{BD3A0C32-9E86-4DA8-9A98-830348D34CF3}" destId="{B9CFD596-810D-4703-862C-F6CDC01B99C9}" srcOrd="0" destOrd="0" parTransId="{4F3CC1CF-025D-4BA8-8019-887BFFB4839A}" sibTransId="{C312281B-D9E8-4F3B-90C3-5392949A7CF2}"/>
    <dgm:cxn modelId="{CBEC2EB6-B1EC-44B5-8932-5902F77B8D03}" type="presOf" srcId="{BD3A0C32-9E86-4DA8-9A98-830348D34CF3}" destId="{E8132229-00CA-4E84-9C35-DF08E24F9A01}" srcOrd="0" destOrd="0" presId="urn:microsoft.com/office/officeart/2005/8/layout/orgChart1"/>
    <dgm:cxn modelId="{480F45CD-9281-442F-9566-FDE010821F61}" type="presOf" srcId="{1D669ACB-CF51-4953-AD4E-760A519C67ED}" destId="{7C05AA5E-9835-4570-8CED-5B99E260F3AF}" srcOrd="1" destOrd="0" presId="urn:microsoft.com/office/officeart/2005/8/layout/orgChart1"/>
    <dgm:cxn modelId="{2BF13903-E8F0-4943-AE02-CFC2D88C5360}" type="presOf" srcId="{D490B528-1E9E-4D03-9316-1AF7204AF0AF}" destId="{F5A7EFE1-AF25-44E7-A539-40F2A52A9C61}" srcOrd="0" destOrd="0" presId="urn:microsoft.com/office/officeart/2005/8/layout/orgChart1"/>
    <dgm:cxn modelId="{27C3060C-B2E4-46B2-B056-18DE7D87A8C6}" type="presOf" srcId="{6A81DDF9-A5EF-4C6F-A118-667C0935466B}" destId="{2E86AD83-7126-4F58-991F-56324ECAF652}" srcOrd="1" destOrd="0" presId="urn:microsoft.com/office/officeart/2005/8/layout/orgChart1"/>
    <dgm:cxn modelId="{9F4B8E06-54C6-4390-B0BA-65AC10976DF6}" type="presOf" srcId="{6A81DDF9-A5EF-4C6F-A118-667C0935466B}" destId="{734377C1-8225-4DF2-9EC6-22ED2EB893F5}" srcOrd="0" destOrd="0" presId="urn:microsoft.com/office/officeart/2005/8/layout/orgChart1"/>
    <dgm:cxn modelId="{34F88BEC-A336-470F-AAF2-7AC6E08AF64B}" type="presOf" srcId="{1D669ACB-CF51-4953-AD4E-760A519C67ED}" destId="{A3718460-2884-4A3B-A4FE-ED5FF3066E76}" srcOrd="0" destOrd="0" presId="urn:microsoft.com/office/officeart/2005/8/layout/orgChart1"/>
    <dgm:cxn modelId="{7A7B152E-2EB4-40DB-A595-B6F0EE5B31B2}" type="presOf" srcId="{5310EF54-BEFB-4E1D-90AE-735F44B8D9C8}" destId="{7F779397-4588-4D7E-BFC2-9E3E5A52D1E6}" srcOrd="0" destOrd="0" presId="urn:microsoft.com/office/officeart/2005/8/layout/orgChart1"/>
    <dgm:cxn modelId="{3737E98C-DD2C-4069-999B-E22006CFFFDD}" srcId="{B9CFD596-810D-4703-862C-F6CDC01B99C9}" destId="{6A81DDF9-A5EF-4C6F-A118-667C0935466B}" srcOrd="1" destOrd="0" parTransId="{D490B528-1E9E-4D03-9316-1AF7204AF0AF}" sibTransId="{9CDC6D4C-68C1-4746-9F36-286EDA3C2907}"/>
    <dgm:cxn modelId="{74F5CC0C-D446-4CC3-B954-F252E26170A9}" type="presOf" srcId="{B9CFD596-810D-4703-862C-F6CDC01B99C9}" destId="{3A4FACC4-5082-4C6C-9BC1-0576A6B1C8ED}" srcOrd="0" destOrd="0" presId="urn:microsoft.com/office/officeart/2005/8/layout/orgChart1"/>
    <dgm:cxn modelId="{D26AD72A-DD4D-47BC-B6B6-3B988EA44A3F}" srcId="{B9CFD596-810D-4703-862C-F6CDC01B99C9}" destId="{1D669ACB-CF51-4953-AD4E-760A519C67ED}" srcOrd="0" destOrd="0" parTransId="{5310EF54-BEFB-4E1D-90AE-735F44B8D9C8}" sibTransId="{61C637F0-CDE7-427D-8123-0E5212F4DDA6}"/>
    <dgm:cxn modelId="{E19B4465-723B-42B8-9A10-3DCE080C8699}" type="presParOf" srcId="{E8132229-00CA-4E84-9C35-DF08E24F9A01}" destId="{6FA8264D-7ECC-45D0-814B-13E448412F68}" srcOrd="0" destOrd="0" presId="urn:microsoft.com/office/officeart/2005/8/layout/orgChart1"/>
    <dgm:cxn modelId="{C2368D4E-3DB6-4333-ACDD-6518DA5B6A35}" type="presParOf" srcId="{6FA8264D-7ECC-45D0-814B-13E448412F68}" destId="{5F5BC81F-8F04-46BE-9972-19012DEF465A}" srcOrd="0" destOrd="0" presId="urn:microsoft.com/office/officeart/2005/8/layout/orgChart1"/>
    <dgm:cxn modelId="{9906D0F3-89D6-4CAF-B51F-7EB8B54E47B8}" type="presParOf" srcId="{5F5BC81F-8F04-46BE-9972-19012DEF465A}" destId="{3A4FACC4-5082-4C6C-9BC1-0576A6B1C8ED}" srcOrd="0" destOrd="0" presId="urn:microsoft.com/office/officeart/2005/8/layout/orgChart1"/>
    <dgm:cxn modelId="{B1DA43BB-C45E-40C8-9F16-12393CCB3892}" type="presParOf" srcId="{5F5BC81F-8F04-46BE-9972-19012DEF465A}" destId="{7BE7A31E-50BB-4AD6-8DCE-24D84EC7C5CB}" srcOrd="1" destOrd="0" presId="urn:microsoft.com/office/officeart/2005/8/layout/orgChart1"/>
    <dgm:cxn modelId="{444F3434-C504-4A75-BCA9-C9F168B5632B}" type="presParOf" srcId="{6FA8264D-7ECC-45D0-814B-13E448412F68}" destId="{32D9C72D-BA75-4ECE-9479-29198EEEAFE3}" srcOrd="1" destOrd="0" presId="urn:microsoft.com/office/officeart/2005/8/layout/orgChart1"/>
    <dgm:cxn modelId="{E7A0CAFE-7A8C-4C4D-8D78-4D1985F2729F}" type="presParOf" srcId="{32D9C72D-BA75-4ECE-9479-29198EEEAFE3}" destId="{7F779397-4588-4D7E-BFC2-9E3E5A52D1E6}" srcOrd="0" destOrd="0" presId="urn:microsoft.com/office/officeart/2005/8/layout/orgChart1"/>
    <dgm:cxn modelId="{DDCC2165-71C5-469B-91A7-B89A767E1256}" type="presParOf" srcId="{32D9C72D-BA75-4ECE-9479-29198EEEAFE3}" destId="{6007DAC6-9DC9-468E-824F-01F08CDEF424}" srcOrd="1" destOrd="0" presId="urn:microsoft.com/office/officeart/2005/8/layout/orgChart1"/>
    <dgm:cxn modelId="{25702AA6-FB6E-4242-92EF-B14E7467E678}" type="presParOf" srcId="{6007DAC6-9DC9-468E-824F-01F08CDEF424}" destId="{8F342E63-3039-4E81-B066-48CF5B41EC89}" srcOrd="0" destOrd="0" presId="urn:microsoft.com/office/officeart/2005/8/layout/orgChart1"/>
    <dgm:cxn modelId="{3B226E33-FCB8-448D-A2F4-CAE58B537F81}" type="presParOf" srcId="{8F342E63-3039-4E81-B066-48CF5B41EC89}" destId="{A3718460-2884-4A3B-A4FE-ED5FF3066E76}" srcOrd="0" destOrd="0" presId="urn:microsoft.com/office/officeart/2005/8/layout/orgChart1"/>
    <dgm:cxn modelId="{BFEC1D22-529A-4143-94F1-775F848B2A68}" type="presParOf" srcId="{8F342E63-3039-4E81-B066-48CF5B41EC89}" destId="{7C05AA5E-9835-4570-8CED-5B99E260F3AF}" srcOrd="1" destOrd="0" presId="urn:microsoft.com/office/officeart/2005/8/layout/orgChart1"/>
    <dgm:cxn modelId="{CB15E3ED-A234-41D4-9646-A07337E3B60E}" type="presParOf" srcId="{6007DAC6-9DC9-468E-824F-01F08CDEF424}" destId="{6B2809EC-4086-46F8-A0D5-AF8CD78277F0}" srcOrd="1" destOrd="0" presId="urn:microsoft.com/office/officeart/2005/8/layout/orgChart1"/>
    <dgm:cxn modelId="{AF2B27D9-1697-4FFF-9F53-31C3C5F10158}" type="presParOf" srcId="{6007DAC6-9DC9-468E-824F-01F08CDEF424}" destId="{07CA941C-BE09-434E-A765-502371FF3C46}" srcOrd="2" destOrd="0" presId="urn:microsoft.com/office/officeart/2005/8/layout/orgChart1"/>
    <dgm:cxn modelId="{41D86A94-E617-4725-B1C3-F5E601C904E8}" type="presParOf" srcId="{32D9C72D-BA75-4ECE-9479-29198EEEAFE3}" destId="{F5A7EFE1-AF25-44E7-A539-40F2A52A9C61}" srcOrd="2" destOrd="0" presId="urn:microsoft.com/office/officeart/2005/8/layout/orgChart1"/>
    <dgm:cxn modelId="{F48F72B7-E603-4BB2-B1F4-A3567786FC09}" type="presParOf" srcId="{32D9C72D-BA75-4ECE-9479-29198EEEAFE3}" destId="{EC445583-62E9-456B-A4F2-191FD462E977}" srcOrd="3" destOrd="0" presId="urn:microsoft.com/office/officeart/2005/8/layout/orgChart1"/>
    <dgm:cxn modelId="{B08A56F1-360F-421C-8106-776B4A5F8B3A}" type="presParOf" srcId="{EC445583-62E9-456B-A4F2-191FD462E977}" destId="{56197F4F-FF0B-4031-9BE8-D06D693D6721}" srcOrd="0" destOrd="0" presId="urn:microsoft.com/office/officeart/2005/8/layout/orgChart1"/>
    <dgm:cxn modelId="{03338D82-6A9F-4BC1-A369-DD6A74AF4A13}" type="presParOf" srcId="{56197F4F-FF0B-4031-9BE8-D06D693D6721}" destId="{734377C1-8225-4DF2-9EC6-22ED2EB893F5}" srcOrd="0" destOrd="0" presId="urn:microsoft.com/office/officeart/2005/8/layout/orgChart1"/>
    <dgm:cxn modelId="{5F6B6221-B804-4E3F-B981-D6244A2F6460}" type="presParOf" srcId="{56197F4F-FF0B-4031-9BE8-D06D693D6721}" destId="{2E86AD83-7126-4F58-991F-56324ECAF652}" srcOrd="1" destOrd="0" presId="urn:microsoft.com/office/officeart/2005/8/layout/orgChart1"/>
    <dgm:cxn modelId="{A62D2003-BC21-48A7-984A-D20F5D70C73D}" type="presParOf" srcId="{EC445583-62E9-456B-A4F2-191FD462E977}" destId="{CB8542D5-4199-4D59-9BF3-6E4CA8C5A724}" srcOrd="1" destOrd="0" presId="urn:microsoft.com/office/officeart/2005/8/layout/orgChart1"/>
    <dgm:cxn modelId="{23817D71-9D56-49F4-97AB-B0F69520A0A3}" type="presParOf" srcId="{EC445583-62E9-456B-A4F2-191FD462E977}" destId="{FD466310-0BB0-48B7-AE90-F5B648156D3A}" srcOrd="2" destOrd="0" presId="urn:microsoft.com/office/officeart/2005/8/layout/orgChart1"/>
    <dgm:cxn modelId="{23BCDAE4-3DA0-435F-835F-D6EC73710EEA}" type="presParOf" srcId="{6FA8264D-7ECC-45D0-814B-13E448412F68}" destId="{0FD5F96A-232F-47B1-8625-285DC7A6E1F2}"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98AD7F46-5501-493E-B146-50C553F8393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7BE5416-98B9-44E0-ABFB-676385AAC5FB}">
      <dgm:prSet phldrT="[Text]"/>
      <dgm:spPr/>
      <dgm:t>
        <a:bodyPr/>
        <a:lstStyle/>
        <a:p>
          <a:r>
            <a:rPr lang="en-US" dirty="0" smtClean="0">
              <a:solidFill>
                <a:schemeClr val="bg1">
                  <a:lumMod val="50000"/>
                </a:schemeClr>
              </a:solidFill>
            </a:rPr>
            <a:t>Develop</a:t>
          </a:r>
          <a:endParaRPr lang="en-US" dirty="0">
            <a:solidFill>
              <a:schemeClr val="bg1">
                <a:lumMod val="50000"/>
              </a:schemeClr>
            </a:solidFill>
          </a:endParaRPr>
        </a:p>
      </dgm:t>
    </dgm:pt>
    <dgm:pt modelId="{67F16912-D307-4F0D-9736-1532872C4187}" type="parTrans" cxnId="{5551F159-08EA-42E0-B0EB-C7C81FF283A9}">
      <dgm:prSet/>
      <dgm:spPr/>
      <dgm:t>
        <a:bodyPr/>
        <a:lstStyle/>
        <a:p>
          <a:endParaRPr lang="en-US"/>
        </a:p>
      </dgm:t>
    </dgm:pt>
    <dgm:pt modelId="{154402FD-7312-4F1E-9F05-F9AD12234C63}" type="sibTrans" cxnId="{5551F159-08EA-42E0-B0EB-C7C81FF283A9}">
      <dgm:prSet/>
      <dgm:spPr/>
      <dgm:t>
        <a:bodyPr/>
        <a:lstStyle/>
        <a:p>
          <a:endParaRPr lang="en-US"/>
        </a:p>
      </dgm:t>
    </dgm:pt>
    <dgm:pt modelId="{734C0231-B7D6-45C3-80E5-1B970C567ED1}">
      <dgm:prSet/>
      <dgm:spPr/>
      <dgm:t>
        <a:bodyPr/>
        <a:lstStyle/>
        <a:p>
          <a:r>
            <a:rPr lang="en-US" dirty="0" smtClean="0">
              <a:solidFill>
                <a:schemeClr val="bg1">
                  <a:lumMod val="50000"/>
                </a:schemeClr>
              </a:solidFill>
            </a:rPr>
            <a:t>Deploy</a:t>
          </a:r>
        </a:p>
      </dgm:t>
    </dgm:pt>
    <dgm:pt modelId="{6A1CC7D6-FFA7-4761-9CC5-1777C8C66B19}" type="parTrans" cxnId="{6082AB7B-63A9-4EB6-A03F-4C44BA6DB734}">
      <dgm:prSet/>
      <dgm:spPr/>
      <dgm:t>
        <a:bodyPr/>
        <a:lstStyle/>
        <a:p>
          <a:endParaRPr lang="en-US"/>
        </a:p>
      </dgm:t>
    </dgm:pt>
    <dgm:pt modelId="{03D49C69-F5BC-4048-9CB4-C52C1080AEEB}" type="sibTrans" cxnId="{6082AB7B-63A9-4EB6-A03F-4C44BA6DB734}">
      <dgm:prSet/>
      <dgm:spPr/>
      <dgm:t>
        <a:bodyPr/>
        <a:lstStyle/>
        <a:p>
          <a:endParaRPr lang="en-US"/>
        </a:p>
      </dgm:t>
    </dgm:pt>
    <dgm:pt modelId="{2A49167B-2204-4316-A7F3-505B9A2AC657}">
      <dgm:prSet/>
      <dgm:spPr/>
      <dgm:t>
        <a:bodyPr/>
        <a:lstStyle/>
        <a:p>
          <a:r>
            <a:rPr lang="en-US" dirty="0" smtClean="0">
              <a:solidFill>
                <a:schemeClr val="bg1">
                  <a:lumMod val="50000"/>
                </a:schemeClr>
              </a:solidFill>
            </a:rPr>
            <a:t>Develop Update</a:t>
          </a:r>
        </a:p>
      </dgm:t>
    </dgm:pt>
    <dgm:pt modelId="{B2555640-1DD0-461A-A374-17B0E5FC5D01}" type="parTrans" cxnId="{41C72A22-5EBC-42FE-A120-B4E5D87C7EBF}">
      <dgm:prSet/>
      <dgm:spPr/>
      <dgm:t>
        <a:bodyPr/>
        <a:lstStyle/>
        <a:p>
          <a:endParaRPr lang="en-US"/>
        </a:p>
      </dgm:t>
    </dgm:pt>
    <dgm:pt modelId="{5FAB1959-1EC0-4587-AAC0-5B62FC46ED6A}" type="sibTrans" cxnId="{41C72A22-5EBC-42FE-A120-B4E5D87C7EBF}">
      <dgm:prSet/>
      <dgm:spPr/>
      <dgm:t>
        <a:bodyPr/>
        <a:lstStyle/>
        <a:p>
          <a:endParaRPr lang="en-US"/>
        </a:p>
      </dgm:t>
    </dgm:pt>
    <dgm:pt modelId="{512E1BA2-DBED-4A27-8059-91351A3EEF1F}">
      <dgm:prSet/>
      <dgm:spPr/>
      <dgm:t>
        <a:bodyPr/>
        <a:lstStyle/>
        <a:p>
          <a:r>
            <a:rPr lang="en-US" dirty="0" smtClean="0">
              <a:solidFill>
                <a:schemeClr val="bg1">
                  <a:lumMod val="50000"/>
                </a:schemeClr>
              </a:solidFill>
            </a:rPr>
            <a:t>Remove</a:t>
          </a:r>
        </a:p>
      </dgm:t>
    </dgm:pt>
    <dgm:pt modelId="{16311F4E-D24A-4185-AD4E-0C928071D897}" type="parTrans" cxnId="{D1979B99-5B03-48E6-8A3B-279961AC71CE}">
      <dgm:prSet/>
      <dgm:spPr/>
      <dgm:t>
        <a:bodyPr/>
        <a:lstStyle/>
        <a:p>
          <a:endParaRPr lang="en-US"/>
        </a:p>
      </dgm:t>
    </dgm:pt>
    <dgm:pt modelId="{396C0DEA-8C14-4BC4-A217-572CD463D521}" type="sibTrans" cxnId="{D1979B99-5B03-48E6-8A3B-279961AC71CE}">
      <dgm:prSet/>
      <dgm:spPr/>
      <dgm:t>
        <a:bodyPr/>
        <a:lstStyle/>
        <a:p>
          <a:endParaRPr lang="en-US"/>
        </a:p>
      </dgm:t>
    </dgm:pt>
    <dgm:pt modelId="{EE7394D4-36DD-4FD4-B2AE-95D4FE024552}">
      <dgm:prSet phldrT="[Text]"/>
      <dgm:spPr/>
      <dgm:t>
        <a:bodyPr/>
        <a:lstStyle/>
        <a:p>
          <a:r>
            <a:rPr lang="en-US" dirty="0" smtClean="0">
              <a:solidFill>
                <a:schemeClr val="bg1">
                  <a:lumMod val="50000"/>
                </a:schemeClr>
              </a:solidFill>
            </a:rPr>
            <a:t>Core functionality created</a:t>
          </a:r>
          <a:endParaRPr lang="en-US" dirty="0">
            <a:solidFill>
              <a:schemeClr val="bg1">
                <a:lumMod val="50000"/>
              </a:schemeClr>
            </a:solidFill>
          </a:endParaRPr>
        </a:p>
      </dgm:t>
    </dgm:pt>
    <dgm:pt modelId="{342CFE24-46B7-4CFE-93EE-C2CA68A21EE1}" type="parTrans" cxnId="{369DF8F9-2EE6-4D5F-925A-686ED26B7113}">
      <dgm:prSet/>
      <dgm:spPr/>
      <dgm:t>
        <a:bodyPr/>
        <a:lstStyle/>
        <a:p>
          <a:endParaRPr lang="en-US"/>
        </a:p>
      </dgm:t>
    </dgm:pt>
    <dgm:pt modelId="{C5D61E64-C92A-491B-B54C-11F6B6826613}" type="sibTrans" cxnId="{369DF8F9-2EE6-4D5F-925A-686ED26B7113}">
      <dgm:prSet/>
      <dgm:spPr/>
      <dgm:t>
        <a:bodyPr/>
        <a:lstStyle/>
        <a:p>
          <a:endParaRPr lang="en-US"/>
        </a:p>
      </dgm:t>
    </dgm:pt>
    <dgm:pt modelId="{DC2AB25F-326E-4DAF-B9A7-9D8EF0E96D2B}">
      <dgm:prSet/>
      <dgm:spPr/>
      <dgm:t>
        <a:bodyPr/>
        <a:lstStyle/>
        <a:p>
          <a:r>
            <a:rPr lang="en-US" dirty="0" smtClean="0">
              <a:solidFill>
                <a:schemeClr val="bg1">
                  <a:lumMod val="50000"/>
                </a:schemeClr>
              </a:solidFill>
            </a:rPr>
            <a:t>Made available on the SharePoint server</a:t>
          </a:r>
        </a:p>
      </dgm:t>
    </dgm:pt>
    <dgm:pt modelId="{2EB4CCC7-AB86-4052-BF44-A8D7DB653566}" type="parTrans" cxnId="{A1285044-17CC-4987-887D-E6548A40619E}">
      <dgm:prSet/>
      <dgm:spPr/>
      <dgm:t>
        <a:bodyPr/>
        <a:lstStyle/>
        <a:p>
          <a:endParaRPr lang="en-US"/>
        </a:p>
      </dgm:t>
    </dgm:pt>
    <dgm:pt modelId="{CEAE47A8-671C-4FBC-A598-16556D97D3A5}" type="sibTrans" cxnId="{A1285044-17CC-4987-887D-E6548A40619E}">
      <dgm:prSet/>
      <dgm:spPr/>
      <dgm:t>
        <a:bodyPr/>
        <a:lstStyle/>
        <a:p>
          <a:endParaRPr lang="en-US"/>
        </a:p>
      </dgm:t>
    </dgm:pt>
    <dgm:pt modelId="{C066A9A9-D78D-472E-90B1-EA45215ACC9B}">
      <dgm:prSet/>
      <dgm:spPr/>
      <dgm:t>
        <a:bodyPr/>
        <a:lstStyle/>
        <a:p>
          <a:r>
            <a:rPr lang="en-US" dirty="0" smtClean="0">
              <a:solidFill>
                <a:schemeClr val="bg1">
                  <a:lumMod val="50000"/>
                </a:schemeClr>
              </a:solidFill>
            </a:rPr>
            <a:t>Additional changes made and solution is rebuilt</a:t>
          </a:r>
        </a:p>
      </dgm:t>
    </dgm:pt>
    <dgm:pt modelId="{CB9BD386-12F0-4E8B-984B-B088DC883A06}" type="parTrans" cxnId="{F2440E8B-F5AA-481A-93FC-F493044AB470}">
      <dgm:prSet/>
      <dgm:spPr/>
      <dgm:t>
        <a:bodyPr/>
        <a:lstStyle/>
        <a:p>
          <a:endParaRPr lang="en-US"/>
        </a:p>
      </dgm:t>
    </dgm:pt>
    <dgm:pt modelId="{6E272F74-E07B-4CC7-801B-214737BFDEA7}" type="sibTrans" cxnId="{F2440E8B-F5AA-481A-93FC-F493044AB470}">
      <dgm:prSet/>
      <dgm:spPr/>
      <dgm:t>
        <a:bodyPr/>
        <a:lstStyle/>
        <a:p>
          <a:endParaRPr lang="en-US"/>
        </a:p>
      </dgm:t>
    </dgm:pt>
    <dgm:pt modelId="{32087675-FB61-41E3-93DC-0B766B9880DD}">
      <dgm:prSet/>
      <dgm:spPr/>
      <dgm:t>
        <a:bodyPr/>
        <a:lstStyle/>
        <a:p>
          <a:r>
            <a:rPr lang="en-US" dirty="0" smtClean="0">
              <a:solidFill>
                <a:schemeClr val="bg1">
                  <a:lumMod val="50000"/>
                </a:schemeClr>
              </a:solidFill>
            </a:rPr>
            <a:t>Removed from SharePoint</a:t>
          </a:r>
        </a:p>
      </dgm:t>
    </dgm:pt>
    <dgm:pt modelId="{4F53EFEB-3E2F-4AA4-996A-06F82B121C5A}" type="parTrans" cxnId="{C717E53C-87BF-4DF3-97E4-B149CF031F43}">
      <dgm:prSet/>
      <dgm:spPr/>
      <dgm:t>
        <a:bodyPr/>
        <a:lstStyle/>
        <a:p>
          <a:endParaRPr lang="en-US"/>
        </a:p>
      </dgm:t>
    </dgm:pt>
    <dgm:pt modelId="{88471F62-E843-4A33-A2D0-DC561BEC43D0}" type="sibTrans" cxnId="{C717E53C-87BF-4DF3-97E4-B149CF031F43}">
      <dgm:prSet/>
      <dgm:spPr/>
      <dgm:t>
        <a:bodyPr/>
        <a:lstStyle/>
        <a:p>
          <a:endParaRPr lang="en-US"/>
        </a:p>
      </dgm:t>
    </dgm:pt>
    <dgm:pt modelId="{582A1B28-6F30-48BC-8BD7-63EA7A483DC0}">
      <dgm:prSet/>
      <dgm:spPr/>
      <dgm:t>
        <a:bodyPr/>
        <a:lstStyle/>
        <a:p>
          <a:r>
            <a:rPr lang="en-US" dirty="0" smtClean="0">
              <a:solidFill>
                <a:schemeClr val="bg1">
                  <a:lumMod val="50000"/>
                </a:schemeClr>
              </a:solidFill>
            </a:rPr>
            <a:t>Deploy Update</a:t>
          </a:r>
        </a:p>
      </dgm:t>
    </dgm:pt>
    <dgm:pt modelId="{249989AE-E058-4962-847F-0897F11FB182}" type="parTrans" cxnId="{550EE881-0FCB-4E45-A540-625655590911}">
      <dgm:prSet/>
      <dgm:spPr/>
      <dgm:t>
        <a:bodyPr/>
        <a:lstStyle/>
        <a:p>
          <a:endParaRPr lang="en-US"/>
        </a:p>
      </dgm:t>
    </dgm:pt>
    <dgm:pt modelId="{98A3C629-E8AF-4C7B-8F53-F02B7B8A70C9}" type="sibTrans" cxnId="{550EE881-0FCB-4E45-A540-625655590911}">
      <dgm:prSet/>
      <dgm:spPr/>
      <dgm:t>
        <a:bodyPr/>
        <a:lstStyle/>
        <a:p>
          <a:endParaRPr lang="en-US"/>
        </a:p>
      </dgm:t>
    </dgm:pt>
    <dgm:pt modelId="{49B5A615-83B0-4E89-80D6-F6A742A5CEC8}">
      <dgm:prSet/>
      <dgm:spPr/>
      <dgm:t>
        <a:bodyPr/>
        <a:lstStyle/>
        <a:p>
          <a:r>
            <a:rPr lang="en-US" dirty="0" smtClean="0">
              <a:solidFill>
                <a:schemeClr val="bg1">
                  <a:lumMod val="50000"/>
                </a:schemeClr>
              </a:solidFill>
            </a:rPr>
            <a:t>Deploy updated Solution</a:t>
          </a:r>
        </a:p>
      </dgm:t>
    </dgm:pt>
    <dgm:pt modelId="{6DD892B6-DEC8-480E-9733-1AE7229ECB26}" type="parTrans" cxnId="{FDE7280C-9E95-4547-B126-888F15433F9C}">
      <dgm:prSet/>
      <dgm:spPr/>
      <dgm:t>
        <a:bodyPr/>
        <a:lstStyle/>
        <a:p>
          <a:endParaRPr lang="en-US"/>
        </a:p>
      </dgm:t>
    </dgm:pt>
    <dgm:pt modelId="{9E0979B4-01E5-4C92-9B21-46D23B6D0AA8}" type="sibTrans" cxnId="{FDE7280C-9E95-4547-B126-888F15433F9C}">
      <dgm:prSet/>
      <dgm:spPr/>
      <dgm:t>
        <a:bodyPr/>
        <a:lstStyle/>
        <a:p>
          <a:endParaRPr lang="en-US"/>
        </a:p>
      </dgm:t>
    </dgm:pt>
    <dgm:pt modelId="{CB13F647-F002-4B37-8414-62DE83C279DD}" type="pres">
      <dgm:prSet presAssocID="{98AD7F46-5501-493E-B146-50C553F83935}" presName="Name0" presStyleCnt="0">
        <dgm:presLayoutVars>
          <dgm:dir/>
          <dgm:resizeHandles val="exact"/>
        </dgm:presLayoutVars>
      </dgm:prSet>
      <dgm:spPr/>
      <dgm:t>
        <a:bodyPr/>
        <a:lstStyle/>
        <a:p>
          <a:endParaRPr lang="en-US"/>
        </a:p>
      </dgm:t>
    </dgm:pt>
    <dgm:pt modelId="{EEFBCF42-E96F-45F3-8220-92E44E6E21D5}" type="pres">
      <dgm:prSet presAssocID="{A7BE5416-98B9-44E0-ABFB-676385AAC5FB}" presName="node" presStyleLbl="node1" presStyleIdx="0" presStyleCnt="5">
        <dgm:presLayoutVars>
          <dgm:bulletEnabled val="1"/>
        </dgm:presLayoutVars>
      </dgm:prSet>
      <dgm:spPr/>
      <dgm:t>
        <a:bodyPr/>
        <a:lstStyle/>
        <a:p>
          <a:endParaRPr lang="en-US"/>
        </a:p>
      </dgm:t>
    </dgm:pt>
    <dgm:pt modelId="{788F615B-416F-491B-AB4D-55238B1CEF6E}" type="pres">
      <dgm:prSet presAssocID="{154402FD-7312-4F1E-9F05-F9AD12234C63}" presName="sibTrans" presStyleCnt="0"/>
      <dgm:spPr/>
    </dgm:pt>
    <dgm:pt modelId="{06DC186D-10BB-4DFB-BA73-A63CCA911B59}" type="pres">
      <dgm:prSet presAssocID="{734C0231-B7D6-45C3-80E5-1B970C567ED1}" presName="node" presStyleLbl="node1" presStyleIdx="1" presStyleCnt="5">
        <dgm:presLayoutVars>
          <dgm:bulletEnabled val="1"/>
        </dgm:presLayoutVars>
      </dgm:prSet>
      <dgm:spPr/>
      <dgm:t>
        <a:bodyPr/>
        <a:lstStyle/>
        <a:p>
          <a:endParaRPr lang="en-US"/>
        </a:p>
      </dgm:t>
    </dgm:pt>
    <dgm:pt modelId="{EA96C110-C8EF-40F1-BD20-871898D11865}" type="pres">
      <dgm:prSet presAssocID="{03D49C69-F5BC-4048-9CB4-C52C1080AEEB}" presName="sibTrans" presStyleCnt="0"/>
      <dgm:spPr/>
    </dgm:pt>
    <dgm:pt modelId="{99CD2930-1E28-45A4-A125-75EC14F4E9CF}" type="pres">
      <dgm:prSet presAssocID="{2A49167B-2204-4316-A7F3-505B9A2AC657}" presName="node" presStyleLbl="node1" presStyleIdx="2" presStyleCnt="5">
        <dgm:presLayoutVars>
          <dgm:bulletEnabled val="1"/>
        </dgm:presLayoutVars>
      </dgm:prSet>
      <dgm:spPr/>
      <dgm:t>
        <a:bodyPr/>
        <a:lstStyle/>
        <a:p>
          <a:endParaRPr lang="en-US"/>
        </a:p>
      </dgm:t>
    </dgm:pt>
    <dgm:pt modelId="{A5AA5430-EDBB-4D72-B019-1E1D2185176B}" type="pres">
      <dgm:prSet presAssocID="{5FAB1959-1EC0-4587-AAC0-5B62FC46ED6A}" presName="sibTrans" presStyleCnt="0"/>
      <dgm:spPr/>
    </dgm:pt>
    <dgm:pt modelId="{F70EEB23-F136-4B22-8358-CD6B0D27A46A}" type="pres">
      <dgm:prSet presAssocID="{582A1B28-6F30-48BC-8BD7-63EA7A483DC0}" presName="node" presStyleLbl="node1" presStyleIdx="3" presStyleCnt="5">
        <dgm:presLayoutVars>
          <dgm:bulletEnabled val="1"/>
        </dgm:presLayoutVars>
      </dgm:prSet>
      <dgm:spPr/>
      <dgm:t>
        <a:bodyPr/>
        <a:lstStyle/>
        <a:p>
          <a:endParaRPr lang="en-US"/>
        </a:p>
      </dgm:t>
    </dgm:pt>
    <dgm:pt modelId="{51F41C4C-B6BE-48D1-B65D-57C65DB5EDD2}" type="pres">
      <dgm:prSet presAssocID="{98A3C629-E8AF-4C7B-8F53-F02B7B8A70C9}" presName="sibTrans" presStyleCnt="0"/>
      <dgm:spPr/>
    </dgm:pt>
    <dgm:pt modelId="{EC8488C2-30BC-4C2B-8358-510F3A930F5F}" type="pres">
      <dgm:prSet presAssocID="{512E1BA2-DBED-4A27-8059-91351A3EEF1F}" presName="node" presStyleLbl="node1" presStyleIdx="4" presStyleCnt="5">
        <dgm:presLayoutVars>
          <dgm:bulletEnabled val="1"/>
        </dgm:presLayoutVars>
      </dgm:prSet>
      <dgm:spPr/>
      <dgm:t>
        <a:bodyPr/>
        <a:lstStyle/>
        <a:p>
          <a:endParaRPr lang="en-US"/>
        </a:p>
      </dgm:t>
    </dgm:pt>
  </dgm:ptLst>
  <dgm:cxnLst>
    <dgm:cxn modelId="{8AB7E082-ACC0-466B-9BD1-D95474E516E7}" type="presOf" srcId="{98AD7F46-5501-493E-B146-50C553F83935}" destId="{CB13F647-F002-4B37-8414-62DE83C279DD}" srcOrd="0" destOrd="0" presId="urn:microsoft.com/office/officeart/2005/8/layout/hList6"/>
    <dgm:cxn modelId="{550EE881-0FCB-4E45-A540-625655590911}" srcId="{98AD7F46-5501-493E-B146-50C553F83935}" destId="{582A1B28-6F30-48BC-8BD7-63EA7A483DC0}" srcOrd="3" destOrd="0" parTransId="{249989AE-E058-4962-847F-0897F11FB182}" sibTransId="{98A3C629-E8AF-4C7B-8F53-F02B7B8A70C9}"/>
    <dgm:cxn modelId="{1ABB90C0-6BD4-43CB-8187-70CF3902F5A4}" type="presOf" srcId="{2A49167B-2204-4316-A7F3-505B9A2AC657}" destId="{99CD2930-1E28-45A4-A125-75EC14F4E9CF}" srcOrd="0" destOrd="0" presId="urn:microsoft.com/office/officeart/2005/8/layout/hList6"/>
    <dgm:cxn modelId="{C717E53C-87BF-4DF3-97E4-B149CF031F43}" srcId="{512E1BA2-DBED-4A27-8059-91351A3EEF1F}" destId="{32087675-FB61-41E3-93DC-0B766B9880DD}" srcOrd="0" destOrd="0" parTransId="{4F53EFEB-3E2F-4AA4-996A-06F82B121C5A}" sibTransId="{88471F62-E843-4A33-A2D0-DC561BEC43D0}"/>
    <dgm:cxn modelId="{F2440E8B-F5AA-481A-93FC-F493044AB470}" srcId="{2A49167B-2204-4316-A7F3-505B9A2AC657}" destId="{C066A9A9-D78D-472E-90B1-EA45215ACC9B}" srcOrd="0" destOrd="0" parTransId="{CB9BD386-12F0-4E8B-984B-B088DC883A06}" sibTransId="{6E272F74-E07B-4CC7-801B-214737BFDEA7}"/>
    <dgm:cxn modelId="{6468C043-4774-47C7-858C-3B0EF392C72F}" type="presOf" srcId="{C066A9A9-D78D-472E-90B1-EA45215ACC9B}" destId="{99CD2930-1E28-45A4-A125-75EC14F4E9CF}" srcOrd="0" destOrd="1" presId="urn:microsoft.com/office/officeart/2005/8/layout/hList6"/>
    <dgm:cxn modelId="{D940B48E-FF43-4AA8-BE37-877E90142036}" type="presOf" srcId="{512E1BA2-DBED-4A27-8059-91351A3EEF1F}" destId="{EC8488C2-30BC-4C2B-8358-510F3A930F5F}" srcOrd="0" destOrd="0" presId="urn:microsoft.com/office/officeart/2005/8/layout/hList6"/>
    <dgm:cxn modelId="{FDE7280C-9E95-4547-B126-888F15433F9C}" srcId="{582A1B28-6F30-48BC-8BD7-63EA7A483DC0}" destId="{49B5A615-83B0-4E89-80D6-F6A742A5CEC8}" srcOrd="0" destOrd="0" parTransId="{6DD892B6-DEC8-480E-9733-1AE7229ECB26}" sibTransId="{9E0979B4-01E5-4C92-9B21-46D23B6D0AA8}"/>
    <dgm:cxn modelId="{6082AB7B-63A9-4EB6-A03F-4C44BA6DB734}" srcId="{98AD7F46-5501-493E-B146-50C553F83935}" destId="{734C0231-B7D6-45C3-80E5-1B970C567ED1}" srcOrd="1" destOrd="0" parTransId="{6A1CC7D6-FFA7-4761-9CC5-1777C8C66B19}" sibTransId="{03D49C69-F5BC-4048-9CB4-C52C1080AEEB}"/>
    <dgm:cxn modelId="{4CE8F97C-525B-46DF-BC80-40EDDD14FAC1}" type="presOf" srcId="{32087675-FB61-41E3-93DC-0B766B9880DD}" destId="{EC8488C2-30BC-4C2B-8358-510F3A930F5F}" srcOrd="0" destOrd="1" presId="urn:microsoft.com/office/officeart/2005/8/layout/hList6"/>
    <dgm:cxn modelId="{2D47A93B-B990-4E1C-A25C-DB48373D8B16}" type="presOf" srcId="{A7BE5416-98B9-44E0-ABFB-676385AAC5FB}" destId="{EEFBCF42-E96F-45F3-8220-92E44E6E21D5}" srcOrd="0" destOrd="0" presId="urn:microsoft.com/office/officeart/2005/8/layout/hList6"/>
    <dgm:cxn modelId="{C4ABB23A-E73D-49FC-B5BB-E122AA8DFC5C}" type="presOf" srcId="{582A1B28-6F30-48BC-8BD7-63EA7A483DC0}" destId="{F70EEB23-F136-4B22-8358-CD6B0D27A46A}" srcOrd="0" destOrd="0" presId="urn:microsoft.com/office/officeart/2005/8/layout/hList6"/>
    <dgm:cxn modelId="{D1979B99-5B03-48E6-8A3B-279961AC71CE}" srcId="{98AD7F46-5501-493E-B146-50C553F83935}" destId="{512E1BA2-DBED-4A27-8059-91351A3EEF1F}" srcOrd="4" destOrd="0" parTransId="{16311F4E-D24A-4185-AD4E-0C928071D897}" sibTransId="{396C0DEA-8C14-4BC4-A217-572CD463D521}"/>
    <dgm:cxn modelId="{C6C49A40-B3C5-4278-A556-42743CE94DBD}" type="presOf" srcId="{734C0231-B7D6-45C3-80E5-1B970C567ED1}" destId="{06DC186D-10BB-4DFB-BA73-A63CCA911B59}" srcOrd="0" destOrd="0" presId="urn:microsoft.com/office/officeart/2005/8/layout/hList6"/>
    <dgm:cxn modelId="{E96032AF-C85E-4DC5-A187-DE2EBD3C2BE3}" type="presOf" srcId="{DC2AB25F-326E-4DAF-B9A7-9D8EF0E96D2B}" destId="{06DC186D-10BB-4DFB-BA73-A63CCA911B59}" srcOrd="0" destOrd="1" presId="urn:microsoft.com/office/officeart/2005/8/layout/hList6"/>
    <dgm:cxn modelId="{369DF8F9-2EE6-4D5F-925A-686ED26B7113}" srcId="{A7BE5416-98B9-44E0-ABFB-676385AAC5FB}" destId="{EE7394D4-36DD-4FD4-B2AE-95D4FE024552}" srcOrd="0" destOrd="0" parTransId="{342CFE24-46B7-4CFE-93EE-C2CA68A21EE1}" sibTransId="{C5D61E64-C92A-491B-B54C-11F6B6826613}"/>
    <dgm:cxn modelId="{A1285044-17CC-4987-887D-E6548A40619E}" srcId="{734C0231-B7D6-45C3-80E5-1B970C567ED1}" destId="{DC2AB25F-326E-4DAF-B9A7-9D8EF0E96D2B}" srcOrd="0" destOrd="0" parTransId="{2EB4CCC7-AB86-4052-BF44-A8D7DB653566}" sibTransId="{CEAE47A8-671C-4FBC-A598-16556D97D3A5}"/>
    <dgm:cxn modelId="{2B9A3A03-80F2-4471-878D-1CCBA7C59AE3}" type="presOf" srcId="{49B5A615-83B0-4E89-80D6-F6A742A5CEC8}" destId="{F70EEB23-F136-4B22-8358-CD6B0D27A46A}" srcOrd="0" destOrd="1" presId="urn:microsoft.com/office/officeart/2005/8/layout/hList6"/>
    <dgm:cxn modelId="{5551F159-08EA-42E0-B0EB-C7C81FF283A9}" srcId="{98AD7F46-5501-493E-B146-50C553F83935}" destId="{A7BE5416-98B9-44E0-ABFB-676385AAC5FB}" srcOrd="0" destOrd="0" parTransId="{67F16912-D307-4F0D-9736-1532872C4187}" sibTransId="{154402FD-7312-4F1E-9F05-F9AD12234C63}"/>
    <dgm:cxn modelId="{10788D3C-27BA-4720-A226-8E487C4EC681}" type="presOf" srcId="{EE7394D4-36DD-4FD4-B2AE-95D4FE024552}" destId="{EEFBCF42-E96F-45F3-8220-92E44E6E21D5}" srcOrd="0" destOrd="1" presId="urn:microsoft.com/office/officeart/2005/8/layout/hList6"/>
    <dgm:cxn modelId="{41C72A22-5EBC-42FE-A120-B4E5D87C7EBF}" srcId="{98AD7F46-5501-493E-B146-50C553F83935}" destId="{2A49167B-2204-4316-A7F3-505B9A2AC657}" srcOrd="2" destOrd="0" parTransId="{B2555640-1DD0-461A-A374-17B0E5FC5D01}" sibTransId="{5FAB1959-1EC0-4587-AAC0-5B62FC46ED6A}"/>
    <dgm:cxn modelId="{33FABFFC-9B5F-470A-A1C4-03E6162AF8BF}" type="presParOf" srcId="{CB13F647-F002-4B37-8414-62DE83C279DD}" destId="{EEFBCF42-E96F-45F3-8220-92E44E6E21D5}" srcOrd="0" destOrd="0" presId="urn:microsoft.com/office/officeart/2005/8/layout/hList6"/>
    <dgm:cxn modelId="{54B67DFB-AB25-40DB-84FF-7120B0516918}" type="presParOf" srcId="{CB13F647-F002-4B37-8414-62DE83C279DD}" destId="{788F615B-416F-491B-AB4D-55238B1CEF6E}" srcOrd="1" destOrd="0" presId="urn:microsoft.com/office/officeart/2005/8/layout/hList6"/>
    <dgm:cxn modelId="{F86C2A6B-C505-4C99-9700-94298FAAE991}" type="presParOf" srcId="{CB13F647-F002-4B37-8414-62DE83C279DD}" destId="{06DC186D-10BB-4DFB-BA73-A63CCA911B59}" srcOrd="2" destOrd="0" presId="urn:microsoft.com/office/officeart/2005/8/layout/hList6"/>
    <dgm:cxn modelId="{B9CCD35D-6A0C-447F-BA4A-C9DF346DA054}" type="presParOf" srcId="{CB13F647-F002-4B37-8414-62DE83C279DD}" destId="{EA96C110-C8EF-40F1-BD20-871898D11865}" srcOrd="3" destOrd="0" presId="urn:microsoft.com/office/officeart/2005/8/layout/hList6"/>
    <dgm:cxn modelId="{E8116871-4056-4CEE-9A1A-A1D1CD5A133F}" type="presParOf" srcId="{CB13F647-F002-4B37-8414-62DE83C279DD}" destId="{99CD2930-1E28-45A4-A125-75EC14F4E9CF}" srcOrd="4" destOrd="0" presId="urn:microsoft.com/office/officeart/2005/8/layout/hList6"/>
    <dgm:cxn modelId="{DA2B4FF2-424B-48F5-975E-D712F5264B49}" type="presParOf" srcId="{CB13F647-F002-4B37-8414-62DE83C279DD}" destId="{A5AA5430-EDBB-4D72-B019-1E1D2185176B}" srcOrd="5" destOrd="0" presId="urn:microsoft.com/office/officeart/2005/8/layout/hList6"/>
    <dgm:cxn modelId="{BF496DE1-48DF-4AC1-89DF-E52A72936E57}" type="presParOf" srcId="{CB13F647-F002-4B37-8414-62DE83C279DD}" destId="{F70EEB23-F136-4B22-8358-CD6B0D27A46A}" srcOrd="6" destOrd="0" presId="urn:microsoft.com/office/officeart/2005/8/layout/hList6"/>
    <dgm:cxn modelId="{F0AD6B87-23B9-47E8-BFDA-060F7DD3EDA0}" type="presParOf" srcId="{CB13F647-F002-4B37-8414-62DE83C279DD}" destId="{51F41C4C-B6BE-48D1-B65D-57C65DB5EDD2}" srcOrd="7" destOrd="0" presId="urn:microsoft.com/office/officeart/2005/8/layout/hList6"/>
    <dgm:cxn modelId="{AC20FC59-F7EB-4B48-9491-00D3D6AA3527}" type="presParOf" srcId="{CB13F647-F002-4B37-8414-62DE83C279DD}" destId="{EC8488C2-30BC-4C2B-8358-510F3A930F5F}" srcOrd="8"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58B2B2C2-7FD5-4729-B3F1-CDAC193B400E}" type="doc">
      <dgm:prSet loTypeId="urn:microsoft.com/office/officeart/2005/8/layout/chevron1" loCatId="process" qsTypeId="urn:microsoft.com/office/officeart/2005/8/quickstyle/simple1" qsCatId="simple" csTypeId="urn:microsoft.com/office/officeart/2005/8/colors/accent1_2" csCatId="accent1" phldr="1"/>
      <dgm:spPr/>
    </dgm:pt>
    <dgm:pt modelId="{980D9CC7-53EC-4468-9B1E-40EBC0EE4D17}">
      <dgm:prSet phldrT="[Text]"/>
      <dgm:spPr/>
      <dgm:t>
        <a:bodyPr/>
        <a:lstStyle/>
        <a:p>
          <a:r>
            <a:rPr lang="en-US" dirty="0" smtClean="0">
              <a:solidFill>
                <a:schemeClr val="bg1">
                  <a:lumMod val="50000"/>
                </a:schemeClr>
              </a:solidFill>
            </a:rPr>
            <a:t>Installed</a:t>
          </a:r>
          <a:endParaRPr lang="en-US" dirty="0">
            <a:solidFill>
              <a:schemeClr val="bg1">
                <a:lumMod val="50000"/>
              </a:schemeClr>
            </a:solidFill>
          </a:endParaRPr>
        </a:p>
      </dgm:t>
    </dgm:pt>
    <dgm:pt modelId="{13565977-9F20-4AF3-8247-5603FF9C0386}" type="parTrans" cxnId="{89FECFE3-5C1E-44BA-BA01-779923164E2F}">
      <dgm:prSet/>
      <dgm:spPr/>
      <dgm:t>
        <a:bodyPr/>
        <a:lstStyle/>
        <a:p>
          <a:endParaRPr lang="en-US"/>
        </a:p>
      </dgm:t>
    </dgm:pt>
    <dgm:pt modelId="{347BCE7F-E5BE-4931-9094-5E0353855D1F}" type="sibTrans" cxnId="{89FECFE3-5C1E-44BA-BA01-779923164E2F}">
      <dgm:prSet/>
      <dgm:spPr/>
      <dgm:t>
        <a:bodyPr/>
        <a:lstStyle/>
        <a:p>
          <a:endParaRPr lang="en-US"/>
        </a:p>
      </dgm:t>
    </dgm:pt>
    <dgm:pt modelId="{6158AC82-6C00-4B03-9191-F7B2BA8E15AE}">
      <dgm:prSet phldrT="[Text]"/>
      <dgm:spPr/>
      <dgm:t>
        <a:bodyPr/>
        <a:lstStyle/>
        <a:p>
          <a:r>
            <a:rPr lang="en-US" dirty="0" smtClean="0">
              <a:solidFill>
                <a:schemeClr val="bg1">
                  <a:lumMod val="50000"/>
                </a:schemeClr>
              </a:solidFill>
            </a:rPr>
            <a:t>Deactivated</a:t>
          </a:r>
          <a:endParaRPr lang="en-US" dirty="0">
            <a:solidFill>
              <a:schemeClr val="bg1">
                <a:lumMod val="50000"/>
              </a:schemeClr>
            </a:solidFill>
          </a:endParaRPr>
        </a:p>
      </dgm:t>
    </dgm:pt>
    <dgm:pt modelId="{17D03C0C-9701-4328-BB41-D33F437391A4}" type="parTrans" cxnId="{699BFCA3-5C87-4F88-9FDC-5097167CC4FD}">
      <dgm:prSet/>
      <dgm:spPr/>
      <dgm:t>
        <a:bodyPr/>
        <a:lstStyle/>
        <a:p>
          <a:endParaRPr lang="en-US"/>
        </a:p>
      </dgm:t>
    </dgm:pt>
    <dgm:pt modelId="{AF3FB18A-30BA-4898-A6F3-BEE4E1F400D3}" type="sibTrans" cxnId="{699BFCA3-5C87-4F88-9FDC-5097167CC4FD}">
      <dgm:prSet/>
      <dgm:spPr/>
      <dgm:t>
        <a:bodyPr/>
        <a:lstStyle/>
        <a:p>
          <a:endParaRPr lang="en-US"/>
        </a:p>
      </dgm:t>
    </dgm:pt>
    <dgm:pt modelId="{F04DCABA-A6C4-4F85-9346-EC5BDB3299B5}">
      <dgm:prSet phldrT="[Text]"/>
      <dgm:spPr/>
      <dgm:t>
        <a:bodyPr/>
        <a:lstStyle/>
        <a:p>
          <a:r>
            <a:rPr lang="en-US" dirty="0" smtClean="0">
              <a:solidFill>
                <a:schemeClr val="bg1">
                  <a:lumMod val="50000"/>
                </a:schemeClr>
              </a:solidFill>
            </a:rPr>
            <a:t>Uninstalled</a:t>
          </a:r>
          <a:endParaRPr lang="en-US" dirty="0">
            <a:solidFill>
              <a:schemeClr val="bg1">
                <a:lumMod val="50000"/>
              </a:schemeClr>
            </a:solidFill>
          </a:endParaRPr>
        </a:p>
      </dgm:t>
    </dgm:pt>
    <dgm:pt modelId="{D5F23731-AAC2-48E0-AFB0-B53AE7C29DDD}" type="parTrans" cxnId="{8B35F601-6C72-461A-AB07-627AEC66EE4B}">
      <dgm:prSet/>
      <dgm:spPr/>
      <dgm:t>
        <a:bodyPr/>
        <a:lstStyle/>
        <a:p>
          <a:endParaRPr lang="en-US"/>
        </a:p>
      </dgm:t>
    </dgm:pt>
    <dgm:pt modelId="{559289F6-D381-47A4-B612-D4FE85CA63DD}" type="sibTrans" cxnId="{8B35F601-6C72-461A-AB07-627AEC66EE4B}">
      <dgm:prSet/>
      <dgm:spPr/>
      <dgm:t>
        <a:bodyPr/>
        <a:lstStyle/>
        <a:p>
          <a:endParaRPr lang="en-US"/>
        </a:p>
      </dgm:t>
    </dgm:pt>
    <dgm:pt modelId="{643DE797-2408-493B-9E60-C033AC1DCEA5}">
      <dgm:prSet phldrT="[Text]"/>
      <dgm:spPr/>
      <dgm:t>
        <a:bodyPr/>
        <a:lstStyle/>
        <a:p>
          <a:r>
            <a:rPr lang="en-US" dirty="0" smtClean="0">
              <a:solidFill>
                <a:schemeClr val="bg1">
                  <a:lumMod val="50000"/>
                </a:schemeClr>
              </a:solidFill>
            </a:rPr>
            <a:t>Activated</a:t>
          </a:r>
          <a:endParaRPr lang="en-US" dirty="0">
            <a:solidFill>
              <a:schemeClr val="bg1">
                <a:lumMod val="50000"/>
              </a:schemeClr>
            </a:solidFill>
          </a:endParaRPr>
        </a:p>
      </dgm:t>
    </dgm:pt>
    <dgm:pt modelId="{616CDD07-4F97-48B5-9F91-74FA5BD6BE00}" type="parTrans" cxnId="{7C33AE47-4937-4DA6-BA06-66954D34B5A6}">
      <dgm:prSet/>
      <dgm:spPr/>
      <dgm:t>
        <a:bodyPr/>
        <a:lstStyle/>
        <a:p>
          <a:endParaRPr lang="en-US"/>
        </a:p>
      </dgm:t>
    </dgm:pt>
    <dgm:pt modelId="{3A729620-02E3-42E8-AA3F-2E6AB287205E}" type="sibTrans" cxnId="{7C33AE47-4937-4DA6-BA06-66954D34B5A6}">
      <dgm:prSet/>
      <dgm:spPr/>
      <dgm:t>
        <a:bodyPr/>
        <a:lstStyle/>
        <a:p>
          <a:endParaRPr lang="en-US"/>
        </a:p>
      </dgm:t>
    </dgm:pt>
    <dgm:pt modelId="{EFFB19E0-8758-4991-8080-DF3046713752}" type="pres">
      <dgm:prSet presAssocID="{58B2B2C2-7FD5-4729-B3F1-CDAC193B400E}" presName="Name0" presStyleCnt="0">
        <dgm:presLayoutVars>
          <dgm:dir/>
          <dgm:animLvl val="lvl"/>
          <dgm:resizeHandles val="exact"/>
        </dgm:presLayoutVars>
      </dgm:prSet>
      <dgm:spPr/>
    </dgm:pt>
    <dgm:pt modelId="{BE1F20BE-E257-4F07-B15A-70CED768C69D}" type="pres">
      <dgm:prSet presAssocID="{980D9CC7-53EC-4468-9B1E-40EBC0EE4D17}" presName="parTxOnly" presStyleLbl="node1" presStyleIdx="0" presStyleCnt="4">
        <dgm:presLayoutVars>
          <dgm:chMax val="0"/>
          <dgm:chPref val="0"/>
          <dgm:bulletEnabled val="1"/>
        </dgm:presLayoutVars>
      </dgm:prSet>
      <dgm:spPr/>
      <dgm:t>
        <a:bodyPr/>
        <a:lstStyle/>
        <a:p>
          <a:endParaRPr lang="en-US"/>
        </a:p>
      </dgm:t>
    </dgm:pt>
    <dgm:pt modelId="{8F6FA1F6-18D2-4997-AA50-0DE3E9091677}" type="pres">
      <dgm:prSet presAssocID="{347BCE7F-E5BE-4931-9094-5E0353855D1F}" presName="parTxOnlySpace" presStyleCnt="0"/>
      <dgm:spPr/>
    </dgm:pt>
    <dgm:pt modelId="{D7433071-2C36-4E81-89D1-F5E114569704}" type="pres">
      <dgm:prSet presAssocID="{643DE797-2408-493B-9E60-C033AC1DCEA5}" presName="parTxOnly" presStyleLbl="node1" presStyleIdx="1" presStyleCnt="4">
        <dgm:presLayoutVars>
          <dgm:chMax val="0"/>
          <dgm:chPref val="0"/>
          <dgm:bulletEnabled val="1"/>
        </dgm:presLayoutVars>
      </dgm:prSet>
      <dgm:spPr/>
      <dgm:t>
        <a:bodyPr/>
        <a:lstStyle/>
        <a:p>
          <a:endParaRPr lang="en-US"/>
        </a:p>
      </dgm:t>
    </dgm:pt>
    <dgm:pt modelId="{23D94CE2-122C-464D-9AFB-B6A57C443B94}" type="pres">
      <dgm:prSet presAssocID="{3A729620-02E3-42E8-AA3F-2E6AB287205E}" presName="parTxOnlySpace" presStyleCnt="0"/>
      <dgm:spPr/>
    </dgm:pt>
    <dgm:pt modelId="{2F944755-006E-489F-AE21-9B4501E736C7}" type="pres">
      <dgm:prSet presAssocID="{6158AC82-6C00-4B03-9191-F7B2BA8E15AE}" presName="parTxOnly" presStyleLbl="node1" presStyleIdx="2" presStyleCnt="4">
        <dgm:presLayoutVars>
          <dgm:chMax val="0"/>
          <dgm:chPref val="0"/>
          <dgm:bulletEnabled val="1"/>
        </dgm:presLayoutVars>
      </dgm:prSet>
      <dgm:spPr/>
      <dgm:t>
        <a:bodyPr/>
        <a:lstStyle/>
        <a:p>
          <a:endParaRPr lang="en-US"/>
        </a:p>
      </dgm:t>
    </dgm:pt>
    <dgm:pt modelId="{B04A0C0B-8F4F-43EA-884B-EF5E95D6272D}" type="pres">
      <dgm:prSet presAssocID="{AF3FB18A-30BA-4898-A6F3-BEE4E1F400D3}" presName="parTxOnlySpace" presStyleCnt="0"/>
      <dgm:spPr/>
    </dgm:pt>
    <dgm:pt modelId="{CAE7E209-2ECE-4180-B4A5-6972CC0E1434}" type="pres">
      <dgm:prSet presAssocID="{F04DCABA-A6C4-4F85-9346-EC5BDB3299B5}" presName="parTxOnly" presStyleLbl="node1" presStyleIdx="3" presStyleCnt="4">
        <dgm:presLayoutVars>
          <dgm:chMax val="0"/>
          <dgm:chPref val="0"/>
          <dgm:bulletEnabled val="1"/>
        </dgm:presLayoutVars>
      </dgm:prSet>
      <dgm:spPr/>
      <dgm:t>
        <a:bodyPr/>
        <a:lstStyle/>
        <a:p>
          <a:endParaRPr lang="en-US"/>
        </a:p>
      </dgm:t>
    </dgm:pt>
  </dgm:ptLst>
  <dgm:cxnLst>
    <dgm:cxn modelId="{8B35F601-6C72-461A-AB07-627AEC66EE4B}" srcId="{58B2B2C2-7FD5-4729-B3F1-CDAC193B400E}" destId="{F04DCABA-A6C4-4F85-9346-EC5BDB3299B5}" srcOrd="3" destOrd="0" parTransId="{D5F23731-AAC2-48E0-AFB0-B53AE7C29DDD}" sibTransId="{559289F6-D381-47A4-B612-D4FE85CA63DD}"/>
    <dgm:cxn modelId="{B6772335-5058-4C76-B181-6CAD9A4D07DE}" type="presOf" srcId="{F04DCABA-A6C4-4F85-9346-EC5BDB3299B5}" destId="{CAE7E209-2ECE-4180-B4A5-6972CC0E1434}" srcOrd="0" destOrd="0" presId="urn:microsoft.com/office/officeart/2005/8/layout/chevron1"/>
    <dgm:cxn modelId="{89FECFE3-5C1E-44BA-BA01-779923164E2F}" srcId="{58B2B2C2-7FD5-4729-B3F1-CDAC193B400E}" destId="{980D9CC7-53EC-4468-9B1E-40EBC0EE4D17}" srcOrd="0" destOrd="0" parTransId="{13565977-9F20-4AF3-8247-5603FF9C0386}" sibTransId="{347BCE7F-E5BE-4931-9094-5E0353855D1F}"/>
    <dgm:cxn modelId="{7C33AE47-4937-4DA6-BA06-66954D34B5A6}" srcId="{58B2B2C2-7FD5-4729-B3F1-CDAC193B400E}" destId="{643DE797-2408-493B-9E60-C033AC1DCEA5}" srcOrd="1" destOrd="0" parTransId="{616CDD07-4F97-48B5-9F91-74FA5BD6BE00}" sibTransId="{3A729620-02E3-42E8-AA3F-2E6AB287205E}"/>
    <dgm:cxn modelId="{780E2A81-058A-4490-8A1A-CB0DA6BC9D3D}" type="presOf" srcId="{643DE797-2408-493B-9E60-C033AC1DCEA5}" destId="{D7433071-2C36-4E81-89D1-F5E114569704}" srcOrd="0" destOrd="0" presId="urn:microsoft.com/office/officeart/2005/8/layout/chevron1"/>
    <dgm:cxn modelId="{86C9E0AA-A207-4D8D-AB40-C3E0601E6DAA}" type="presOf" srcId="{58B2B2C2-7FD5-4729-B3F1-CDAC193B400E}" destId="{EFFB19E0-8758-4991-8080-DF3046713752}" srcOrd="0" destOrd="0" presId="urn:microsoft.com/office/officeart/2005/8/layout/chevron1"/>
    <dgm:cxn modelId="{96DDC174-463C-4E53-965B-04F56536FA5E}" type="presOf" srcId="{980D9CC7-53EC-4468-9B1E-40EBC0EE4D17}" destId="{BE1F20BE-E257-4F07-B15A-70CED768C69D}" srcOrd="0" destOrd="0" presId="urn:microsoft.com/office/officeart/2005/8/layout/chevron1"/>
    <dgm:cxn modelId="{6ACA6CEB-20F0-4530-A642-7B5CF79B101D}" type="presOf" srcId="{6158AC82-6C00-4B03-9191-F7B2BA8E15AE}" destId="{2F944755-006E-489F-AE21-9B4501E736C7}" srcOrd="0" destOrd="0" presId="urn:microsoft.com/office/officeart/2005/8/layout/chevron1"/>
    <dgm:cxn modelId="{699BFCA3-5C87-4F88-9FDC-5097167CC4FD}" srcId="{58B2B2C2-7FD5-4729-B3F1-CDAC193B400E}" destId="{6158AC82-6C00-4B03-9191-F7B2BA8E15AE}" srcOrd="2" destOrd="0" parTransId="{17D03C0C-9701-4328-BB41-D33F437391A4}" sibTransId="{AF3FB18A-30BA-4898-A6F3-BEE4E1F400D3}"/>
    <dgm:cxn modelId="{58F305DE-B829-4B9B-ACDC-50B9F2DFE420}" type="presParOf" srcId="{EFFB19E0-8758-4991-8080-DF3046713752}" destId="{BE1F20BE-E257-4F07-B15A-70CED768C69D}" srcOrd="0" destOrd="0" presId="urn:microsoft.com/office/officeart/2005/8/layout/chevron1"/>
    <dgm:cxn modelId="{6C262855-FAD5-48D9-822E-EC6D749BF0D8}" type="presParOf" srcId="{EFFB19E0-8758-4991-8080-DF3046713752}" destId="{8F6FA1F6-18D2-4997-AA50-0DE3E9091677}" srcOrd="1" destOrd="0" presId="urn:microsoft.com/office/officeart/2005/8/layout/chevron1"/>
    <dgm:cxn modelId="{79FEB65C-9D7C-4310-A31D-F5890F23AB20}" type="presParOf" srcId="{EFFB19E0-8758-4991-8080-DF3046713752}" destId="{D7433071-2C36-4E81-89D1-F5E114569704}" srcOrd="2" destOrd="0" presId="urn:microsoft.com/office/officeart/2005/8/layout/chevron1"/>
    <dgm:cxn modelId="{5214BF37-7B0B-4533-AB98-A633F3EA3D18}" type="presParOf" srcId="{EFFB19E0-8758-4991-8080-DF3046713752}" destId="{23D94CE2-122C-464D-9AFB-B6A57C443B94}" srcOrd="3" destOrd="0" presId="urn:microsoft.com/office/officeart/2005/8/layout/chevron1"/>
    <dgm:cxn modelId="{1FCF0861-590C-43AF-868B-5DB0937940DF}" type="presParOf" srcId="{EFFB19E0-8758-4991-8080-DF3046713752}" destId="{2F944755-006E-489F-AE21-9B4501E736C7}" srcOrd="4" destOrd="0" presId="urn:microsoft.com/office/officeart/2005/8/layout/chevron1"/>
    <dgm:cxn modelId="{3469FBAF-BCE7-4002-AA7B-D795F3DA8B85}" type="presParOf" srcId="{EFFB19E0-8758-4991-8080-DF3046713752}" destId="{B04A0C0B-8F4F-43EA-884B-EF5E95D6272D}" srcOrd="5" destOrd="0" presId="urn:microsoft.com/office/officeart/2005/8/layout/chevron1"/>
    <dgm:cxn modelId="{604AAFD8-7594-4BAA-B6CC-C2AACD48FC3F}" type="presParOf" srcId="{EFFB19E0-8758-4991-8080-DF3046713752}" destId="{CAE7E209-2ECE-4180-B4A5-6972CC0E1434}" srcOrd="6"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8EBC6DC0-9534-4E8C-94CF-120D84A8471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24A2B00-BCB5-4726-9931-CB2ABD338915}">
      <dgm:prSet phldrT="[Text]"/>
      <dgm:spPr/>
      <dgm:t>
        <a:bodyPr/>
        <a:lstStyle/>
        <a:p>
          <a:r>
            <a:rPr lang="en-US" dirty="0" smtClean="0">
              <a:solidFill>
                <a:schemeClr val="bg1">
                  <a:lumMod val="50000"/>
                </a:schemeClr>
              </a:solidFill>
            </a:rPr>
            <a:t>Developer</a:t>
          </a:r>
          <a:endParaRPr lang="en-US" dirty="0">
            <a:solidFill>
              <a:schemeClr val="bg1">
                <a:lumMod val="50000"/>
              </a:schemeClr>
            </a:solidFill>
          </a:endParaRPr>
        </a:p>
      </dgm:t>
    </dgm:pt>
    <dgm:pt modelId="{BF4D60C2-7D08-4D53-AC38-9062A125C46D}" type="parTrans" cxnId="{3118AC3F-72EE-4C1D-807C-E05030AAC4EC}">
      <dgm:prSet/>
      <dgm:spPr/>
      <dgm:t>
        <a:bodyPr/>
        <a:lstStyle/>
        <a:p>
          <a:endParaRPr lang="en-US"/>
        </a:p>
      </dgm:t>
    </dgm:pt>
    <dgm:pt modelId="{D33AE101-0393-4432-B6E4-C7A030CAC57E}" type="sibTrans" cxnId="{3118AC3F-72EE-4C1D-807C-E05030AAC4EC}">
      <dgm:prSet/>
      <dgm:spPr/>
      <dgm:t>
        <a:bodyPr/>
        <a:lstStyle/>
        <a:p>
          <a:endParaRPr lang="en-US"/>
        </a:p>
      </dgm:t>
    </dgm:pt>
    <dgm:pt modelId="{92B5792E-9FAF-44E0-884D-017141253601}">
      <dgm:prSet phldrT="[Text]"/>
      <dgm:spPr/>
      <dgm:t>
        <a:bodyPr/>
        <a:lstStyle/>
        <a:p>
          <a:r>
            <a:rPr lang="en-US" dirty="0" smtClean="0">
              <a:solidFill>
                <a:schemeClr val="bg1">
                  <a:lumMod val="50000"/>
                </a:schemeClr>
              </a:solidFill>
            </a:rPr>
            <a:t>Develop</a:t>
          </a:r>
          <a:endParaRPr lang="en-US" dirty="0">
            <a:solidFill>
              <a:schemeClr val="bg1">
                <a:lumMod val="50000"/>
              </a:schemeClr>
            </a:solidFill>
          </a:endParaRPr>
        </a:p>
      </dgm:t>
    </dgm:pt>
    <dgm:pt modelId="{6356E5FA-16C4-46F6-84D5-9451698D20DA}" type="parTrans" cxnId="{5B3C2548-8867-4884-9811-27CAFCB7E162}">
      <dgm:prSet/>
      <dgm:spPr/>
      <dgm:t>
        <a:bodyPr/>
        <a:lstStyle/>
        <a:p>
          <a:endParaRPr lang="en-US"/>
        </a:p>
      </dgm:t>
    </dgm:pt>
    <dgm:pt modelId="{CC74AD2E-E843-4989-B343-CEA054732058}" type="sibTrans" cxnId="{5B3C2548-8867-4884-9811-27CAFCB7E162}">
      <dgm:prSet/>
      <dgm:spPr/>
      <dgm:t>
        <a:bodyPr/>
        <a:lstStyle/>
        <a:p>
          <a:endParaRPr lang="en-US"/>
        </a:p>
      </dgm:t>
    </dgm:pt>
    <dgm:pt modelId="{05D77A86-5E45-49B0-8735-36859D0D4DF6}">
      <dgm:prSet phldrT="[Text]"/>
      <dgm:spPr/>
      <dgm:t>
        <a:bodyPr/>
        <a:lstStyle/>
        <a:p>
          <a:r>
            <a:rPr lang="en-US" dirty="0" smtClean="0">
              <a:solidFill>
                <a:schemeClr val="bg1">
                  <a:lumMod val="50000"/>
                </a:schemeClr>
              </a:solidFill>
            </a:rPr>
            <a:t>Build</a:t>
          </a:r>
          <a:endParaRPr lang="en-US" dirty="0">
            <a:solidFill>
              <a:schemeClr val="bg1">
                <a:lumMod val="50000"/>
              </a:schemeClr>
            </a:solidFill>
          </a:endParaRPr>
        </a:p>
      </dgm:t>
    </dgm:pt>
    <dgm:pt modelId="{9391737E-C360-47CD-ADAC-96FCCF251CF7}" type="parTrans" cxnId="{2E3AE54B-914E-4723-8411-0C392A20FCF9}">
      <dgm:prSet/>
      <dgm:spPr/>
      <dgm:t>
        <a:bodyPr/>
        <a:lstStyle/>
        <a:p>
          <a:endParaRPr lang="en-US"/>
        </a:p>
      </dgm:t>
    </dgm:pt>
    <dgm:pt modelId="{061DAD62-8EC6-4D9B-9816-489676B25FA4}" type="sibTrans" cxnId="{2E3AE54B-914E-4723-8411-0C392A20FCF9}">
      <dgm:prSet/>
      <dgm:spPr/>
      <dgm:t>
        <a:bodyPr/>
        <a:lstStyle/>
        <a:p>
          <a:endParaRPr lang="en-US"/>
        </a:p>
      </dgm:t>
    </dgm:pt>
    <dgm:pt modelId="{3D2A2E69-88E2-4A57-BEDF-4D88225CCAAA}">
      <dgm:prSet phldrT="[Text]"/>
      <dgm:spPr/>
      <dgm:t>
        <a:bodyPr/>
        <a:lstStyle/>
        <a:p>
          <a:r>
            <a:rPr lang="en-US" dirty="0" smtClean="0">
              <a:solidFill>
                <a:schemeClr val="bg1">
                  <a:lumMod val="50000"/>
                </a:schemeClr>
              </a:solidFill>
            </a:rPr>
            <a:t>Administrator</a:t>
          </a:r>
          <a:endParaRPr lang="en-US" dirty="0">
            <a:solidFill>
              <a:schemeClr val="bg1">
                <a:lumMod val="50000"/>
              </a:schemeClr>
            </a:solidFill>
          </a:endParaRPr>
        </a:p>
      </dgm:t>
    </dgm:pt>
    <dgm:pt modelId="{6B46AC94-10DE-4DD0-A582-7AFD1E45BF13}" type="parTrans" cxnId="{C30BD613-02EA-4BC3-B16A-03DCB8E35104}">
      <dgm:prSet/>
      <dgm:spPr/>
      <dgm:t>
        <a:bodyPr/>
        <a:lstStyle/>
        <a:p>
          <a:endParaRPr lang="en-US"/>
        </a:p>
      </dgm:t>
    </dgm:pt>
    <dgm:pt modelId="{C67AE1F0-08BA-4816-BF5E-E4D46969A547}" type="sibTrans" cxnId="{C30BD613-02EA-4BC3-B16A-03DCB8E35104}">
      <dgm:prSet/>
      <dgm:spPr/>
      <dgm:t>
        <a:bodyPr/>
        <a:lstStyle/>
        <a:p>
          <a:endParaRPr lang="en-US"/>
        </a:p>
      </dgm:t>
    </dgm:pt>
    <dgm:pt modelId="{BC51CA68-0478-42BD-9304-80F9EFAA1C82}">
      <dgm:prSet phldrT="[Text]"/>
      <dgm:spPr/>
      <dgm:t>
        <a:bodyPr/>
        <a:lstStyle/>
        <a:p>
          <a:r>
            <a:rPr lang="en-US" dirty="0" smtClean="0"/>
            <a:t> </a:t>
          </a:r>
          <a:endParaRPr lang="en-US" dirty="0"/>
        </a:p>
      </dgm:t>
    </dgm:pt>
    <dgm:pt modelId="{7BADB1F8-2A60-4000-AE50-26E164AEA17E}" type="parTrans" cxnId="{FFCC880E-5088-4E17-B39D-29AD2D8938A0}">
      <dgm:prSet/>
      <dgm:spPr/>
      <dgm:t>
        <a:bodyPr/>
        <a:lstStyle/>
        <a:p>
          <a:endParaRPr lang="en-US"/>
        </a:p>
      </dgm:t>
    </dgm:pt>
    <dgm:pt modelId="{60CE5571-2537-4AD3-92ED-1E9697F3C4A7}" type="sibTrans" cxnId="{FFCC880E-5088-4E17-B39D-29AD2D8938A0}">
      <dgm:prSet/>
      <dgm:spPr/>
      <dgm:t>
        <a:bodyPr/>
        <a:lstStyle/>
        <a:p>
          <a:endParaRPr lang="en-US"/>
        </a:p>
      </dgm:t>
    </dgm:pt>
    <dgm:pt modelId="{33B9371B-CBA2-4363-ACD2-83B744CFF4E8}">
      <dgm:prSet phldrT="[Text]"/>
      <dgm:spPr/>
      <dgm:t>
        <a:bodyPr/>
        <a:lstStyle/>
        <a:p>
          <a:r>
            <a:rPr lang="en-US" dirty="0" smtClean="0">
              <a:solidFill>
                <a:schemeClr val="bg1">
                  <a:lumMod val="50000"/>
                </a:schemeClr>
              </a:solidFill>
            </a:rPr>
            <a:t>Add</a:t>
          </a:r>
          <a:endParaRPr lang="en-US" dirty="0">
            <a:solidFill>
              <a:schemeClr val="bg1">
                <a:lumMod val="50000"/>
              </a:schemeClr>
            </a:solidFill>
          </a:endParaRPr>
        </a:p>
      </dgm:t>
    </dgm:pt>
    <dgm:pt modelId="{1F654301-E4A2-4935-8F81-A5D0FB5ACC3D}" type="parTrans" cxnId="{A6D2A852-9EAE-4A59-9C5C-5486D0E4373E}">
      <dgm:prSet/>
      <dgm:spPr/>
      <dgm:t>
        <a:bodyPr/>
        <a:lstStyle/>
        <a:p>
          <a:endParaRPr lang="en-US"/>
        </a:p>
      </dgm:t>
    </dgm:pt>
    <dgm:pt modelId="{2ADFD3C6-2A7C-4950-B4F4-1C0504D4EA2B}" type="sibTrans" cxnId="{A6D2A852-9EAE-4A59-9C5C-5486D0E4373E}">
      <dgm:prSet/>
      <dgm:spPr/>
      <dgm:t>
        <a:bodyPr/>
        <a:lstStyle/>
        <a:p>
          <a:endParaRPr lang="en-US"/>
        </a:p>
      </dgm:t>
    </dgm:pt>
    <dgm:pt modelId="{0D8A1B5F-05AB-4912-9417-EB93007F27D9}">
      <dgm:prSet phldrT="[Text]"/>
      <dgm:spPr/>
      <dgm:t>
        <a:bodyPr/>
        <a:lstStyle/>
        <a:p>
          <a:r>
            <a:rPr lang="en-US" dirty="0" smtClean="0">
              <a:solidFill>
                <a:schemeClr val="bg1">
                  <a:lumMod val="50000"/>
                </a:schemeClr>
              </a:solidFill>
            </a:rPr>
            <a:t>Upgrade</a:t>
          </a:r>
          <a:endParaRPr lang="en-US" dirty="0">
            <a:solidFill>
              <a:schemeClr val="bg1">
                <a:lumMod val="50000"/>
              </a:schemeClr>
            </a:solidFill>
          </a:endParaRPr>
        </a:p>
      </dgm:t>
    </dgm:pt>
    <dgm:pt modelId="{6532383A-D438-4053-9B87-826A271031A1}" type="parTrans" cxnId="{41976C74-B58F-4085-A0F3-16E7479A6F49}">
      <dgm:prSet/>
      <dgm:spPr/>
      <dgm:t>
        <a:bodyPr/>
        <a:lstStyle/>
        <a:p>
          <a:endParaRPr lang="en-US"/>
        </a:p>
      </dgm:t>
    </dgm:pt>
    <dgm:pt modelId="{06579A11-D0A1-4283-B0CA-50ABDF355771}" type="sibTrans" cxnId="{41976C74-B58F-4085-A0F3-16E7479A6F49}">
      <dgm:prSet/>
      <dgm:spPr/>
      <dgm:t>
        <a:bodyPr/>
        <a:lstStyle/>
        <a:p>
          <a:endParaRPr lang="en-US"/>
        </a:p>
      </dgm:t>
    </dgm:pt>
    <dgm:pt modelId="{7A06D4F7-6055-42E9-899B-81A507043AA3}">
      <dgm:prSet phldrT="[Text]"/>
      <dgm:spPr/>
      <dgm:t>
        <a:bodyPr/>
        <a:lstStyle/>
        <a:p>
          <a:r>
            <a:rPr lang="en-US" dirty="0" smtClean="0">
              <a:solidFill>
                <a:schemeClr val="bg1">
                  <a:lumMod val="50000"/>
                </a:schemeClr>
              </a:solidFill>
            </a:rPr>
            <a:t>Retract</a:t>
          </a:r>
          <a:endParaRPr lang="en-US" dirty="0">
            <a:solidFill>
              <a:schemeClr val="bg1">
                <a:lumMod val="50000"/>
              </a:schemeClr>
            </a:solidFill>
          </a:endParaRPr>
        </a:p>
      </dgm:t>
    </dgm:pt>
    <dgm:pt modelId="{8D2EADEA-9DE5-413C-9CE7-00466FA1ADC3}" type="parTrans" cxnId="{B8A1C93B-CF65-491D-8AC9-83463E19EC10}">
      <dgm:prSet/>
      <dgm:spPr/>
      <dgm:t>
        <a:bodyPr/>
        <a:lstStyle/>
        <a:p>
          <a:endParaRPr lang="en-US"/>
        </a:p>
      </dgm:t>
    </dgm:pt>
    <dgm:pt modelId="{5E5F3A88-824E-42C8-9BA3-A83E72017731}" type="sibTrans" cxnId="{B8A1C93B-CF65-491D-8AC9-83463E19EC10}">
      <dgm:prSet/>
      <dgm:spPr/>
      <dgm:t>
        <a:bodyPr/>
        <a:lstStyle/>
        <a:p>
          <a:endParaRPr lang="en-US"/>
        </a:p>
      </dgm:t>
    </dgm:pt>
    <dgm:pt modelId="{71733411-23BB-41E2-B668-6F11CDC5534A}">
      <dgm:prSet phldrT="[Text]"/>
      <dgm:spPr/>
      <dgm:t>
        <a:bodyPr/>
        <a:lstStyle/>
        <a:p>
          <a:r>
            <a:rPr lang="en-US" dirty="0" smtClean="0">
              <a:solidFill>
                <a:schemeClr val="bg1">
                  <a:lumMod val="50000"/>
                </a:schemeClr>
              </a:solidFill>
            </a:rPr>
            <a:t>Delete</a:t>
          </a:r>
          <a:endParaRPr lang="en-US" dirty="0">
            <a:solidFill>
              <a:schemeClr val="bg1">
                <a:lumMod val="50000"/>
              </a:schemeClr>
            </a:solidFill>
          </a:endParaRPr>
        </a:p>
      </dgm:t>
    </dgm:pt>
    <dgm:pt modelId="{5D127665-9AF9-40A0-B1D8-023F87BE6ED0}" type="parTrans" cxnId="{C3E02CEB-3E44-409F-BB55-4F5882DF6599}">
      <dgm:prSet/>
      <dgm:spPr/>
      <dgm:t>
        <a:bodyPr/>
        <a:lstStyle/>
        <a:p>
          <a:endParaRPr lang="en-US"/>
        </a:p>
      </dgm:t>
    </dgm:pt>
    <dgm:pt modelId="{BE7E9D81-DF66-495F-8601-8A557B5F8105}" type="sibTrans" cxnId="{C3E02CEB-3E44-409F-BB55-4F5882DF6599}">
      <dgm:prSet/>
      <dgm:spPr/>
      <dgm:t>
        <a:bodyPr/>
        <a:lstStyle/>
        <a:p>
          <a:endParaRPr lang="en-US"/>
        </a:p>
      </dgm:t>
    </dgm:pt>
    <dgm:pt modelId="{08C6B93E-3845-4939-B0B0-E1BE13B2A8BB}">
      <dgm:prSet phldrT="[Text]"/>
      <dgm:spPr/>
      <dgm:t>
        <a:bodyPr/>
        <a:lstStyle/>
        <a:p>
          <a:endParaRPr lang="en-US" dirty="0"/>
        </a:p>
      </dgm:t>
    </dgm:pt>
    <dgm:pt modelId="{DF7600BB-B158-46C8-A50B-12A450E052E3}" type="parTrans" cxnId="{386FBB92-291A-4817-B96A-0CE26D9A28EC}">
      <dgm:prSet/>
      <dgm:spPr/>
      <dgm:t>
        <a:bodyPr/>
        <a:lstStyle/>
        <a:p>
          <a:endParaRPr lang="en-US"/>
        </a:p>
      </dgm:t>
    </dgm:pt>
    <dgm:pt modelId="{43B3C64E-CDB5-4D16-AF22-FE096FA131DB}" type="sibTrans" cxnId="{386FBB92-291A-4817-B96A-0CE26D9A28EC}">
      <dgm:prSet/>
      <dgm:spPr/>
      <dgm:t>
        <a:bodyPr/>
        <a:lstStyle/>
        <a:p>
          <a:endParaRPr lang="en-US"/>
        </a:p>
      </dgm:t>
    </dgm:pt>
    <dgm:pt modelId="{4DFB3E5F-5BD6-416F-840C-5F3D56327E4D}">
      <dgm:prSet phldrT="[Text]"/>
      <dgm:spPr/>
      <dgm:t>
        <a:bodyPr/>
        <a:lstStyle/>
        <a:p>
          <a:r>
            <a:rPr lang="en-US" dirty="0" smtClean="0">
              <a:solidFill>
                <a:schemeClr val="bg1">
                  <a:lumMod val="50000"/>
                </a:schemeClr>
              </a:solidFill>
            </a:rPr>
            <a:t>Build</a:t>
          </a:r>
          <a:endParaRPr lang="en-US" dirty="0">
            <a:solidFill>
              <a:schemeClr val="bg1">
                <a:lumMod val="50000"/>
              </a:schemeClr>
            </a:solidFill>
          </a:endParaRPr>
        </a:p>
      </dgm:t>
    </dgm:pt>
    <dgm:pt modelId="{8083FF20-F258-4908-A23E-92ECD2C91137}" type="parTrans" cxnId="{A42BD90C-3FCC-44E6-8132-7A3BAE065870}">
      <dgm:prSet/>
      <dgm:spPr/>
      <dgm:t>
        <a:bodyPr/>
        <a:lstStyle/>
        <a:p>
          <a:endParaRPr lang="en-US"/>
        </a:p>
      </dgm:t>
    </dgm:pt>
    <dgm:pt modelId="{8544587F-B844-4099-8A41-05E408D3F461}" type="sibTrans" cxnId="{A42BD90C-3FCC-44E6-8132-7A3BAE065870}">
      <dgm:prSet/>
      <dgm:spPr/>
      <dgm:t>
        <a:bodyPr/>
        <a:lstStyle/>
        <a:p>
          <a:endParaRPr lang="en-US"/>
        </a:p>
      </dgm:t>
    </dgm:pt>
    <dgm:pt modelId="{D3D3C845-B918-47AB-B4F4-59DD93D8239A}">
      <dgm:prSet phldrT="[Text]"/>
      <dgm:spPr/>
      <dgm:t>
        <a:bodyPr/>
        <a:lstStyle/>
        <a:p>
          <a:endParaRPr lang="en-US" dirty="0"/>
        </a:p>
      </dgm:t>
    </dgm:pt>
    <dgm:pt modelId="{288BE7EF-F6D8-4038-9C83-8155ED27F578}" type="parTrans" cxnId="{640FECE7-97CC-407A-B2BC-97F6C79AD2FA}">
      <dgm:prSet/>
      <dgm:spPr/>
      <dgm:t>
        <a:bodyPr/>
        <a:lstStyle/>
        <a:p>
          <a:endParaRPr lang="en-US"/>
        </a:p>
      </dgm:t>
    </dgm:pt>
    <dgm:pt modelId="{34A220ED-A595-4886-A13F-C2425FF32CAA}" type="sibTrans" cxnId="{640FECE7-97CC-407A-B2BC-97F6C79AD2FA}">
      <dgm:prSet/>
      <dgm:spPr/>
      <dgm:t>
        <a:bodyPr/>
        <a:lstStyle/>
        <a:p>
          <a:endParaRPr lang="en-US"/>
        </a:p>
      </dgm:t>
    </dgm:pt>
    <dgm:pt modelId="{264F5B4D-5FDF-44AB-9CEE-4148AA7C39E8}">
      <dgm:prSet phldrT="[Text]"/>
      <dgm:spPr/>
      <dgm:t>
        <a:bodyPr/>
        <a:lstStyle/>
        <a:p>
          <a:r>
            <a:rPr lang="en-US" dirty="0" smtClean="0">
              <a:solidFill>
                <a:schemeClr val="bg1">
                  <a:lumMod val="50000"/>
                </a:schemeClr>
              </a:solidFill>
            </a:rPr>
            <a:t>Develop</a:t>
          </a:r>
          <a:endParaRPr lang="en-US" dirty="0">
            <a:solidFill>
              <a:schemeClr val="bg1">
                <a:lumMod val="50000"/>
              </a:schemeClr>
            </a:solidFill>
          </a:endParaRPr>
        </a:p>
      </dgm:t>
    </dgm:pt>
    <dgm:pt modelId="{200039C9-1D64-4F61-8671-A33DC02426B7}" type="parTrans" cxnId="{52E6C37D-2B54-4418-8E7F-37704641078D}">
      <dgm:prSet/>
      <dgm:spPr/>
      <dgm:t>
        <a:bodyPr/>
        <a:lstStyle/>
        <a:p>
          <a:endParaRPr lang="en-US"/>
        </a:p>
      </dgm:t>
    </dgm:pt>
    <dgm:pt modelId="{DADDBE1F-40B1-429E-967C-83A65691A4AB}" type="sibTrans" cxnId="{52E6C37D-2B54-4418-8E7F-37704641078D}">
      <dgm:prSet/>
      <dgm:spPr/>
      <dgm:t>
        <a:bodyPr/>
        <a:lstStyle/>
        <a:p>
          <a:endParaRPr lang="en-US"/>
        </a:p>
      </dgm:t>
    </dgm:pt>
    <dgm:pt modelId="{7699DC06-8C25-43CE-984F-B7723F4422E8}">
      <dgm:prSet phldrT="[Text]"/>
      <dgm:spPr/>
      <dgm:t>
        <a:bodyPr/>
        <a:lstStyle/>
        <a:p>
          <a:endParaRPr lang="en-US" dirty="0"/>
        </a:p>
      </dgm:t>
    </dgm:pt>
    <dgm:pt modelId="{25A2E096-608F-447C-8DD7-94F38A9DADCE}" type="parTrans" cxnId="{D8878D49-C34D-4E0C-9966-4BDA087F73BC}">
      <dgm:prSet/>
      <dgm:spPr/>
      <dgm:t>
        <a:bodyPr/>
        <a:lstStyle/>
        <a:p>
          <a:endParaRPr lang="en-US"/>
        </a:p>
      </dgm:t>
    </dgm:pt>
    <dgm:pt modelId="{AF6CBB7A-ACF4-4F44-8987-A22B4EFBB4DC}" type="sibTrans" cxnId="{D8878D49-C34D-4E0C-9966-4BDA087F73BC}">
      <dgm:prSet/>
      <dgm:spPr/>
      <dgm:t>
        <a:bodyPr/>
        <a:lstStyle/>
        <a:p>
          <a:endParaRPr lang="en-US"/>
        </a:p>
      </dgm:t>
    </dgm:pt>
    <dgm:pt modelId="{C9166606-3C1D-4E2B-B91A-8FB602C9FBB6}" type="pres">
      <dgm:prSet presAssocID="{8EBC6DC0-9534-4E8C-94CF-120D84A84713}" presName="theList" presStyleCnt="0">
        <dgm:presLayoutVars>
          <dgm:dir/>
          <dgm:animLvl val="lvl"/>
          <dgm:resizeHandles val="exact"/>
        </dgm:presLayoutVars>
      </dgm:prSet>
      <dgm:spPr/>
      <dgm:t>
        <a:bodyPr/>
        <a:lstStyle/>
        <a:p>
          <a:endParaRPr lang="en-US"/>
        </a:p>
      </dgm:t>
    </dgm:pt>
    <dgm:pt modelId="{BA2D8BD3-F4EC-4400-BE16-1C00FE334187}" type="pres">
      <dgm:prSet presAssocID="{C24A2B00-BCB5-4726-9931-CB2ABD338915}" presName="compNode" presStyleCnt="0"/>
      <dgm:spPr/>
    </dgm:pt>
    <dgm:pt modelId="{EF82EAC6-85CF-45CC-AD16-3BD138C8F2C9}" type="pres">
      <dgm:prSet presAssocID="{C24A2B00-BCB5-4726-9931-CB2ABD338915}" presName="aNode" presStyleLbl="bgShp" presStyleIdx="0" presStyleCnt="2"/>
      <dgm:spPr/>
      <dgm:t>
        <a:bodyPr/>
        <a:lstStyle/>
        <a:p>
          <a:endParaRPr lang="en-US"/>
        </a:p>
      </dgm:t>
    </dgm:pt>
    <dgm:pt modelId="{4B02503E-ECEF-4628-B09B-FF9FE402E105}" type="pres">
      <dgm:prSet presAssocID="{C24A2B00-BCB5-4726-9931-CB2ABD338915}" presName="textNode" presStyleLbl="bgShp" presStyleIdx="0" presStyleCnt="2"/>
      <dgm:spPr/>
      <dgm:t>
        <a:bodyPr/>
        <a:lstStyle/>
        <a:p>
          <a:endParaRPr lang="en-US"/>
        </a:p>
      </dgm:t>
    </dgm:pt>
    <dgm:pt modelId="{4CD9D1C7-D1FD-47C3-BC9A-6072DEBE8C4D}" type="pres">
      <dgm:prSet presAssocID="{C24A2B00-BCB5-4726-9931-CB2ABD338915}" presName="compChildNode" presStyleCnt="0"/>
      <dgm:spPr/>
    </dgm:pt>
    <dgm:pt modelId="{7C77CB1D-E20E-4827-86CA-3D3A8B26C257}" type="pres">
      <dgm:prSet presAssocID="{C24A2B00-BCB5-4726-9931-CB2ABD338915}" presName="theInnerList" presStyleCnt="0"/>
      <dgm:spPr/>
    </dgm:pt>
    <dgm:pt modelId="{57CC35DB-5CEE-4C05-A24D-9196D1C2950C}" type="pres">
      <dgm:prSet presAssocID="{92B5792E-9FAF-44E0-884D-017141253601}" presName="childNode" presStyleLbl="node1" presStyleIdx="0" presStyleCnt="12">
        <dgm:presLayoutVars>
          <dgm:bulletEnabled val="1"/>
        </dgm:presLayoutVars>
      </dgm:prSet>
      <dgm:spPr/>
      <dgm:t>
        <a:bodyPr/>
        <a:lstStyle/>
        <a:p>
          <a:endParaRPr lang="en-US"/>
        </a:p>
      </dgm:t>
    </dgm:pt>
    <dgm:pt modelId="{6B1EC134-2640-46FE-9D45-17C184CB11F0}" type="pres">
      <dgm:prSet presAssocID="{92B5792E-9FAF-44E0-884D-017141253601}" presName="aSpace2" presStyleCnt="0"/>
      <dgm:spPr/>
    </dgm:pt>
    <dgm:pt modelId="{F8249ED0-E8FD-4B3F-B140-06BE5BF42B08}" type="pres">
      <dgm:prSet presAssocID="{05D77A86-5E45-49B0-8735-36859D0D4DF6}" presName="childNode" presStyleLbl="node1" presStyleIdx="1" presStyleCnt="12">
        <dgm:presLayoutVars>
          <dgm:bulletEnabled val="1"/>
        </dgm:presLayoutVars>
      </dgm:prSet>
      <dgm:spPr/>
      <dgm:t>
        <a:bodyPr/>
        <a:lstStyle/>
        <a:p>
          <a:endParaRPr lang="en-US"/>
        </a:p>
      </dgm:t>
    </dgm:pt>
    <dgm:pt modelId="{D37BA6FA-8797-40DC-A2C7-0866E9AABA9A}" type="pres">
      <dgm:prSet presAssocID="{05D77A86-5E45-49B0-8735-36859D0D4DF6}" presName="aSpace2" presStyleCnt="0"/>
      <dgm:spPr/>
    </dgm:pt>
    <dgm:pt modelId="{0FD4713D-46CB-4ED5-B0C2-0EFBED2CE6AB}" type="pres">
      <dgm:prSet presAssocID="{264F5B4D-5FDF-44AB-9CEE-4148AA7C39E8}" presName="childNode" presStyleLbl="node1" presStyleIdx="2" presStyleCnt="12">
        <dgm:presLayoutVars>
          <dgm:bulletEnabled val="1"/>
        </dgm:presLayoutVars>
      </dgm:prSet>
      <dgm:spPr/>
      <dgm:t>
        <a:bodyPr/>
        <a:lstStyle/>
        <a:p>
          <a:endParaRPr lang="en-US"/>
        </a:p>
      </dgm:t>
    </dgm:pt>
    <dgm:pt modelId="{CBC1E462-8FE7-407C-8DE0-0D5D43E57B79}" type="pres">
      <dgm:prSet presAssocID="{264F5B4D-5FDF-44AB-9CEE-4148AA7C39E8}" presName="aSpace2" presStyleCnt="0"/>
      <dgm:spPr/>
    </dgm:pt>
    <dgm:pt modelId="{D6D698ED-7ED7-4CC7-86F9-4948CF505EBE}" type="pres">
      <dgm:prSet presAssocID="{4DFB3E5F-5BD6-416F-840C-5F3D56327E4D}" presName="childNode" presStyleLbl="node1" presStyleIdx="3" presStyleCnt="12">
        <dgm:presLayoutVars>
          <dgm:bulletEnabled val="1"/>
        </dgm:presLayoutVars>
      </dgm:prSet>
      <dgm:spPr/>
      <dgm:t>
        <a:bodyPr/>
        <a:lstStyle/>
        <a:p>
          <a:endParaRPr lang="en-US"/>
        </a:p>
      </dgm:t>
    </dgm:pt>
    <dgm:pt modelId="{0E6E3189-5ACC-43F7-AC95-336846E3DAEA}" type="pres">
      <dgm:prSet presAssocID="{4DFB3E5F-5BD6-416F-840C-5F3D56327E4D}" presName="aSpace2" presStyleCnt="0"/>
      <dgm:spPr/>
    </dgm:pt>
    <dgm:pt modelId="{E386A292-B14B-4CBD-9021-8948CB003622}" type="pres">
      <dgm:prSet presAssocID="{D3D3C845-B918-47AB-B4F4-59DD93D8239A}" presName="childNode" presStyleLbl="node1" presStyleIdx="4" presStyleCnt="12">
        <dgm:presLayoutVars>
          <dgm:bulletEnabled val="1"/>
        </dgm:presLayoutVars>
      </dgm:prSet>
      <dgm:spPr/>
      <dgm:t>
        <a:bodyPr/>
        <a:lstStyle/>
        <a:p>
          <a:endParaRPr lang="en-US"/>
        </a:p>
      </dgm:t>
    </dgm:pt>
    <dgm:pt modelId="{EE4EF5BC-1958-4328-A4E1-6377640B5BF2}" type="pres">
      <dgm:prSet presAssocID="{D3D3C845-B918-47AB-B4F4-59DD93D8239A}" presName="aSpace2" presStyleCnt="0"/>
      <dgm:spPr/>
    </dgm:pt>
    <dgm:pt modelId="{9B54710F-67DD-43DD-AF1B-C9C141F2A491}" type="pres">
      <dgm:prSet presAssocID="{08C6B93E-3845-4939-B0B0-E1BE13B2A8BB}" presName="childNode" presStyleLbl="node1" presStyleIdx="5" presStyleCnt="12">
        <dgm:presLayoutVars>
          <dgm:bulletEnabled val="1"/>
        </dgm:presLayoutVars>
      </dgm:prSet>
      <dgm:spPr/>
      <dgm:t>
        <a:bodyPr/>
        <a:lstStyle/>
        <a:p>
          <a:endParaRPr lang="en-US"/>
        </a:p>
      </dgm:t>
    </dgm:pt>
    <dgm:pt modelId="{7D28D52C-380A-447A-8370-99C38F4F326E}" type="pres">
      <dgm:prSet presAssocID="{C24A2B00-BCB5-4726-9931-CB2ABD338915}" presName="aSpace" presStyleCnt="0"/>
      <dgm:spPr/>
    </dgm:pt>
    <dgm:pt modelId="{722F8E4F-6717-4EFC-B842-F9AF3255C80A}" type="pres">
      <dgm:prSet presAssocID="{3D2A2E69-88E2-4A57-BEDF-4D88225CCAAA}" presName="compNode" presStyleCnt="0"/>
      <dgm:spPr/>
    </dgm:pt>
    <dgm:pt modelId="{EA3706C9-941E-45DC-A2EA-554950A7193A}" type="pres">
      <dgm:prSet presAssocID="{3D2A2E69-88E2-4A57-BEDF-4D88225CCAAA}" presName="aNode" presStyleLbl="bgShp" presStyleIdx="1" presStyleCnt="2"/>
      <dgm:spPr/>
      <dgm:t>
        <a:bodyPr/>
        <a:lstStyle/>
        <a:p>
          <a:endParaRPr lang="en-US"/>
        </a:p>
      </dgm:t>
    </dgm:pt>
    <dgm:pt modelId="{00410BCB-6869-4FDB-BC96-9C85A8DBCA11}" type="pres">
      <dgm:prSet presAssocID="{3D2A2E69-88E2-4A57-BEDF-4D88225CCAAA}" presName="textNode" presStyleLbl="bgShp" presStyleIdx="1" presStyleCnt="2"/>
      <dgm:spPr/>
      <dgm:t>
        <a:bodyPr/>
        <a:lstStyle/>
        <a:p>
          <a:endParaRPr lang="en-US"/>
        </a:p>
      </dgm:t>
    </dgm:pt>
    <dgm:pt modelId="{F3BB7E99-031D-4CB9-8076-314B4DF3223B}" type="pres">
      <dgm:prSet presAssocID="{3D2A2E69-88E2-4A57-BEDF-4D88225CCAAA}" presName="compChildNode" presStyleCnt="0"/>
      <dgm:spPr/>
    </dgm:pt>
    <dgm:pt modelId="{5446F8ED-AFE1-4BF4-8883-E7D8FDAAED4F}" type="pres">
      <dgm:prSet presAssocID="{3D2A2E69-88E2-4A57-BEDF-4D88225CCAAA}" presName="theInnerList" presStyleCnt="0"/>
      <dgm:spPr/>
    </dgm:pt>
    <dgm:pt modelId="{38AACBD5-AAB4-4237-959F-D93F1F14EDDD}" type="pres">
      <dgm:prSet presAssocID="{BC51CA68-0478-42BD-9304-80F9EFAA1C82}" presName="childNode" presStyleLbl="node1" presStyleIdx="6" presStyleCnt="12">
        <dgm:presLayoutVars>
          <dgm:bulletEnabled val="1"/>
        </dgm:presLayoutVars>
      </dgm:prSet>
      <dgm:spPr/>
      <dgm:t>
        <a:bodyPr/>
        <a:lstStyle/>
        <a:p>
          <a:endParaRPr lang="en-US"/>
        </a:p>
      </dgm:t>
    </dgm:pt>
    <dgm:pt modelId="{9FE674F1-84F7-4666-8F64-79D453D3E060}" type="pres">
      <dgm:prSet presAssocID="{BC51CA68-0478-42BD-9304-80F9EFAA1C82}" presName="aSpace2" presStyleCnt="0"/>
      <dgm:spPr/>
    </dgm:pt>
    <dgm:pt modelId="{E627CBA2-F829-47CC-87F8-5FD1F150B583}" type="pres">
      <dgm:prSet presAssocID="{33B9371B-CBA2-4363-ACD2-83B744CFF4E8}" presName="childNode" presStyleLbl="node1" presStyleIdx="7" presStyleCnt="12">
        <dgm:presLayoutVars>
          <dgm:bulletEnabled val="1"/>
        </dgm:presLayoutVars>
      </dgm:prSet>
      <dgm:spPr/>
      <dgm:t>
        <a:bodyPr/>
        <a:lstStyle/>
        <a:p>
          <a:endParaRPr lang="en-US"/>
        </a:p>
      </dgm:t>
    </dgm:pt>
    <dgm:pt modelId="{6CF669E9-13F9-4938-987A-048E5DF700D9}" type="pres">
      <dgm:prSet presAssocID="{33B9371B-CBA2-4363-ACD2-83B744CFF4E8}" presName="aSpace2" presStyleCnt="0"/>
      <dgm:spPr/>
    </dgm:pt>
    <dgm:pt modelId="{2362939A-9740-4A6A-AE0E-C3620794BA16}" type="pres">
      <dgm:prSet presAssocID="{7699DC06-8C25-43CE-984F-B7723F4422E8}" presName="childNode" presStyleLbl="node1" presStyleIdx="8" presStyleCnt="12">
        <dgm:presLayoutVars>
          <dgm:bulletEnabled val="1"/>
        </dgm:presLayoutVars>
      </dgm:prSet>
      <dgm:spPr/>
      <dgm:t>
        <a:bodyPr/>
        <a:lstStyle/>
        <a:p>
          <a:endParaRPr lang="en-US"/>
        </a:p>
      </dgm:t>
    </dgm:pt>
    <dgm:pt modelId="{03F72900-7313-45C5-8C76-781CB461E1B9}" type="pres">
      <dgm:prSet presAssocID="{7699DC06-8C25-43CE-984F-B7723F4422E8}" presName="aSpace2" presStyleCnt="0"/>
      <dgm:spPr/>
    </dgm:pt>
    <dgm:pt modelId="{896903D3-C599-49F5-83B6-BF356DA59BC4}" type="pres">
      <dgm:prSet presAssocID="{0D8A1B5F-05AB-4912-9417-EB93007F27D9}" presName="childNode" presStyleLbl="node1" presStyleIdx="9" presStyleCnt="12">
        <dgm:presLayoutVars>
          <dgm:bulletEnabled val="1"/>
        </dgm:presLayoutVars>
      </dgm:prSet>
      <dgm:spPr/>
      <dgm:t>
        <a:bodyPr/>
        <a:lstStyle/>
        <a:p>
          <a:endParaRPr lang="en-US"/>
        </a:p>
      </dgm:t>
    </dgm:pt>
    <dgm:pt modelId="{F779598C-AD07-4604-AD60-3C6B80F2F3EF}" type="pres">
      <dgm:prSet presAssocID="{0D8A1B5F-05AB-4912-9417-EB93007F27D9}" presName="aSpace2" presStyleCnt="0"/>
      <dgm:spPr/>
    </dgm:pt>
    <dgm:pt modelId="{8E3F7258-3868-48DA-8DCA-3B0953009440}" type="pres">
      <dgm:prSet presAssocID="{7A06D4F7-6055-42E9-899B-81A507043AA3}" presName="childNode" presStyleLbl="node1" presStyleIdx="10" presStyleCnt="12">
        <dgm:presLayoutVars>
          <dgm:bulletEnabled val="1"/>
        </dgm:presLayoutVars>
      </dgm:prSet>
      <dgm:spPr/>
      <dgm:t>
        <a:bodyPr/>
        <a:lstStyle/>
        <a:p>
          <a:endParaRPr lang="en-US"/>
        </a:p>
      </dgm:t>
    </dgm:pt>
    <dgm:pt modelId="{56BB99FC-85EB-4EBF-91EB-DB672F2DAB86}" type="pres">
      <dgm:prSet presAssocID="{7A06D4F7-6055-42E9-899B-81A507043AA3}" presName="aSpace2" presStyleCnt="0"/>
      <dgm:spPr/>
    </dgm:pt>
    <dgm:pt modelId="{2A1B5B8E-8C98-44D3-A8FD-5774C79F14C4}" type="pres">
      <dgm:prSet presAssocID="{71733411-23BB-41E2-B668-6F11CDC5534A}" presName="childNode" presStyleLbl="node1" presStyleIdx="11" presStyleCnt="12">
        <dgm:presLayoutVars>
          <dgm:bulletEnabled val="1"/>
        </dgm:presLayoutVars>
      </dgm:prSet>
      <dgm:spPr/>
      <dgm:t>
        <a:bodyPr/>
        <a:lstStyle/>
        <a:p>
          <a:endParaRPr lang="en-US"/>
        </a:p>
      </dgm:t>
    </dgm:pt>
  </dgm:ptLst>
  <dgm:cxnLst>
    <dgm:cxn modelId="{386FBB92-291A-4817-B96A-0CE26D9A28EC}" srcId="{C24A2B00-BCB5-4726-9931-CB2ABD338915}" destId="{08C6B93E-3845-4939-B0B0-E1BE13B2A8BB}" srcOrd="5" destOrd="0" parTransId="{DF7600BB-B158-46C8-A50B-12A450E052E3}" sibTransId="{43B3C64E-CDB5-4D16-AF22-FE096FA131DB}"/>
    <dgm:cxn modelId="{3118AC3F-72EE-4C1D-807C-E05030AAC4EC}" srcId="{8EBC6DC0-9534-4E8C-94CF-120D84A84713}" destId="{C24A2B00-BCB5-4726-9931-CB2ABD338915}" srcOrd="0" destOrd="0" parTransId="{BF4D60C2-7D08-4D53-AC38-9062A125C46D}" sibTransId="{D33AE101-0393-4432-B6E4-C7A030CAC57E}"/>
    <dgm:cxn modelId="{B8A1C93B-CF65-491D-8AC9-83463E19EC10}" srcId="{3D2A2E69-88E2-4A57-BEDF-4D88225CCAAA}" destId="{7A06D4F7-6055-42E9-899B-81A507043AA3}" srcOrd="4" destOrd="0" parTransId="{8D2EADEA-9DE5-413C-9CE7-00466FA1ADC3}" sibTransId="{5E5F3A88-824E-42C8-9BA3-A83E72017731}"/>
    <dgm:cxn modelId="{5711E31B-8694-4B5A-B5DF-CAB769105833}" type="presOf" srcId="{3D2A2E69-88E2-4A57-BEDF-4D88225CCAAA}" destId="{EA3706C9-941E-45DC-A2EA-554950A7193A}" srcOrd="0" destOrd="0" presId="urn:microsoft.com/office/officeart/2005/8/layout/lProcess2"/>
    <dgm:cxn modelId="{01E76C43-C538-4E22-A2C5-61B09783AA38}" type="presOf" srcId="{7699DC06-8C25-43CE-984F-B7723F4422E8}" destId="{2362939A-9740-4A6A-AE0E-C3620794BA16}" srcOrd="0" destOrd="0" presId="urn:microsoft.com/office/officeart/2005/8/layout/lProcess2"/>
    <dgm:cxn modelId="{4A329157-9354-44C3-953C-DD8495748147}" type="presOf" srcId="{C24A2B00-BCB5-4726-9931-CB2ABD338915}" destId="{EF82EAC6-85CF-45CC-AD16-3BD138C8F2C9}" srcOrd="0" destOrd="0" presId="urn:microsoft.com/office/officeart/2005/8/layout/lProcess2"/>
    <dgm:cxn modelId="{C30BD613-02EA-4BC3-B16A-03DCB8E35104}" srcId="{8EBC6DC0-9534-4E8C-94CF-120D84A84713}" destId="{3D2A2E69-88E2-4A57-BEDF-4D88225CCAAA}" srcOrd="1" destOrd="0" parTransId="{6B46AC94-10DE-4DD0-A582-7AFD1E45BF13}" sibTransId="{C67AE1F0-08BA-4816-BF5E-E4D46969A547}"/>
    <dgm:cxn modelId="{D8878D49-C34D-4E0C-9966-4BDA087F73BC}" srcId="{3D2A2E69-88E2-4A57-BEDF-4D88225CCAAA}" destId="{7699DC06-8C25-43CE-984F-B7723F4422E8}" srcOrd="2" destOrd="0" parTransId="{25A2E096-608F-447C-8DD7-94F38A9DADCE}" sibTransId="{AF6CBB7A-ACF4-4F44-8987-A22B4EFBB4DC}"/>
    <dgm:cxn modelId="{0A568025-A72F-448E-8320-1B581201356A}" type="presOf" srcId="{05D77A86-5E45-49B0-8735-36859D0D4DF6}" destId="{F8249ED0-E8FD-4B3F-B140-06BE5BF42B08}" srcOrd="0" destOrd="0" presId="urn:microsoft.com/office/officeart/2005/8/layout/lProcess2"/>
    <dgm:cxn modelId="{71AAED84-D52C-40FE-B46C-9D9D140C28C2}" type="presOf" srcId="{71733411-23BB-41E2-B668-6F11CDC5534A}" destId="{2A1B5B8E-8C98-44D3-A8FD-5774C79F14C4}" srcOrd="0" destOrd="0" presId="urn:microsoft.com/office/officeart/2005/8/layout/lProcess2"/>
    <dgm:cxn modelId="{51923D4F-B65E-4F27-9AF7-4E8E63B288E1}" type="presOf" srcId="{4DFB3E5F-5BD6-416F-840C-5F3D56327E4D}" destId="{D6D698ED-7ED7-4CC7-86F9-4948CF505EBE}" srcOrd="0" destOrd="0" presId="urn:microsoft.com/office/officeart/2005/8/layout/lProcess2"/>
    <dgm:cxn modelId="{640FECE7-97CC-407A-B2BC-97F6C79AD2FA}" srcId="{C24A2B00-BCB5-4726-9931-CB2ABD338915}" destId="{D3D3C845-B918-47AB-B4F4-59DD93D8239A}" srcOrd="4" destOrd="0" parTransId="{288BE7EF-F6D8-4038-9C83-8155ED27F578}" sibTransId="{34A220ED-A595-4886-A13F-C2425FF32CAA}"/>
    <dgm:cxn modelId="{51033F51-EE9D-4FAF-96FF-8E99B2B4CC39}" type="presOf" srcId="{33B9371B-CBA2-4363-ACD2-83B744CFF4E8}" destId="{E627CBA2-F829-47CC-87F8-5FD1F150B583}" srcOrd="0" destOrd="0" presId="urn:microsoft.com/office/officeart/2005/8/layout/lProcess2"/>
    <dgm:cxn modelId="{A1B2F8A2-8A0A-4AF8-8805-1FAD0D4C84D4}" type="presOf" srcId="{BC51CA68-0478-42BD-9304-80F9EFAA1C82}" destId="{38AACBD5-AAB4-4237-959F-D93F1F14EDDD}" srcOrd="0" destOrd="0" presId="urn:microsoft.com/office/officeart/2005/8/layout/lProcess2"/>
    <dgm:cxn modelId="{C3E02CEB-3E44-409F-BB55-4F5882DF6599}" srcId="{3D2A2E69-88E2-4A57-BEDF-4D88225CCAAA}" destId="{71733411-23BB-41E2-B668-6F11CDC5534A}" srcOrd="5" destOrd="0" parTransId="{5D127665-9AF9-40A0-B1D8-023F87BE6ED0}" sibTransId="{BE7E9D81-DF66-495F-8601-8A557B5F8105}"/>
    <dgm:cxn modelId="{B4A8EE7D-03DB-4F49-8541-BEF96CFE51EA}" type="presOf" srcId="{92B5792E-9FAF-44E0-884D-017141253601}" destId="{57CC35DB-5CEE-4C05-A24D-9196D1C2950C}" srcOrd="0" destOrd="0" presId="urn:microsoft.com/office/officeart/2005/8/layout/lProcess2"/>
    <dgm:cxn modelId="{A6D2A852-9EAE-4A59-9C5C-5486D0E4373E}" srcId="{3D2A2E69-88E2-4A57-BEDF-4D88225CCAAA}" destId="{33B9371B-CBA2-4363-ACD2-83B744CFF4E8}" srcOrd="1" destOrd="0" parTransId="{1F654301-E4A2-4935-8F81-A5D0FB5ACC3D}" sibTransId="{2ADFD3C6-2A7C-4950-B4F4-1C0504D4EA2B}"/>
    <dgm:cxn modelId="{FECABC23-AAD4-455C-B0DB-0D40C9F8F6AF}" type="presOf" srcId="{3D2A2E69-88E2-4A57-BEDF-4D88225CCAAA}" destId="{00410BCB-6869-4FDB-BC96-9C85A8DBCA11}" srcOrd="1" destOrd="0" presId="urn:microsoft.com/office/officeart/2005/8/layout/lProcess2"/>
    <dgm:cxn modelId="{A42BD90C-3FCC-44E6-8132-7A3BAE065870}" srcId="{C24A2B00-BCB5-4726-9931-CB2ABD338915}" destId="{4DFB3E5F-5BD6-416F-840C-5F3D56327E4D}" srcOrd="3" destOrd="0" parTransId="{8083FF20-F258-4908-A23E-92ECD2C91137}" sibTransId="{8544587F-B844-4099-8A41-05E408D3F461}"/>
    <dgm:cxn modelId="{4AAD2170-E49D-4B79-8A55-6CC95430B2BD}" type="presOf" srcId="{D3D3C845-B918-47AB-B4F4-59DD93D8239A}" destId="{E386A292-B14B-4CBD-9021-8948CB003622}" srcOrd="0" destOrd="0" presId="urn:microsoft.com/office/officeart/2005/8/layout/lProcess2"/>
    <dgm:cxn modelId="{36801972-4599-48D1-B4DF-B0D478159B6F}" type="presOf" srcId="{C24A2B00-BCB5-4726-9931-CB2ABD338915}" destId="{4B02503E-ECEF-4628-B09B-FF9FE402E105}" srcOrd="1" destOrd="0" presId="urn:microsoft.com/office/officeart/2005/8/layout/lProcess2"/>
    <dgm:cxn modelId="{7E937EA8-052B-4732-8390-FB08D273CF89}" type="presOf" srcId="{0D8A1B5F-05AB-4912-9417-EB93007F27D9}" destId="{896903D3-C599-49F5-83B6-BF356DA59BC4}" srcOrd="0" destOrd="0" presId="urn:microsoft.com/office/officeart/2005/8/layout/lProcess2"/>
    <dgm:cxn modelId="{02E8B752-21C6-4A57-8FB3-12B368993745}" type="presOf" srcId="{264F5B4D-5FDF-44AB-9CEE-4148AA7C39E8}" destId="{0FD4713D-46CB-4ED5-B0C2-0EFBED2CE6AB}" srcOrd="0" destOrd="0" presId="urn:microsoft.com/office/officeart/2005/8/layout/lProcess2"/>
    <dgm:cxn modelId="{437ADF7E-73C1-4444-B484-211C4C33D4D1}" type="presOf" srcId="{08C6B93E-3845-4939-B0B0-E1BE13B2A8BB}" destId="{9B54710F-67DD-43DD-AF1B-C9C141F2A491}" srcOrd="0" destOrd="0" presId="urn:microsoft.com/office/officeart/2005/8/layout/lProcess2"/>
    <dgm:cxn modelId="{5B3C2548-8867-4884-9811-27CAFCB7E162}" srcId="{C24A2B00-BCB5-4726-9931-CB2ABD338915}" destId="{92B5792E-9FAF-44E0-884D-017141253601}" srcOrd="0" destOrd="0" parTransId="{6356E5FA-16C4-46F6-84D5-9451698D20DA}" sibTransId="{CC74AD2E-E843-4989-B343-CEA054732058}"/>
    <dgm:cxn modelId="{FFCC880E-5088-4E17-B39D-29AD2D8938A0}" srcId="{3D2A2E69-88E2-4A57-BEDF-4D88225CCAAA}" destId="{BC51CA68-0478-42BD-9304-80F9EFAA1C82}" srcOrd="0" destOrd="0" parTransId="{7BADB1F8-2A60-4000-AE50-26E164AEA17E}" sibTransId="{60CE5571-2537-4AD3-92ED-1E9697F3C4A7}"/>
    <dgm:cxn modelId="{2E3AE54B-914E-4723-8411-0C392A20FCF9}" srcId="{C24A2B00-BCB5-4726-9931-CB2ABD338915}" destId="{05D77A86-5E45-49B0-8735-36859D0D4DF6}" srcOrd="1" destOrd="0" parTransId="{9391737E-C360-47CD-ADAC-96FCCF251CF7}" sibTransId="{061DAD62-8EC6-4D9B-9816-489676B25FA4}"/>
    <dgm:cxn modelId="{8018EE37-C45A-4833-9659-6276F61AABC2}" type="presOf" srcId="{8EBC6DC0-9534-4E8C-94CF-120D84A84713}" destId="{C9166606-3C1D-4E2B-B91A-8FB602C9FBB6}" srcOrd="0" destOrd="0" presId="urn:microsoft.com/office/officeart/2005/8/layout/lProcess2"/>
    <dgm:cxn modelId="{41976C74-B58F-4085-A0F3-16E7479A6F49}" srcId="{3D2A2E69-88E2-4A57-BEDF-4D88225CCAAA}" destId="{0D8A1B5F-05AB-4912-9417-EB93007F27D9}" srcOrd="3" destOrd="0" parTransId="{6532383A-D438-4053-9B87-826A271031A1}" sibTransId="{06579A11-D0A1-4283-B0CA-50ABDF355771}"/>
    <dgm:cxn modelId="{52E6C37D-2B54-4418-8E7F-37704641078D}" srcId="{C24A2B00-BCB5-4726-9931-CB2ABD338915}" destId="{264F5B4D-5FDF-44AB-9CEE-4148AA7C39E8}" srcOrd="2" destOrd="0" parTransId="{200039C9-1D64-4F61-8671-A33DC02426B7}" sibTransId="{DADDBE1F-40B1-429E-967C-83A65691A4AB}"/>
    <dgm:cxn modelId="{4E15113C-8F51-46DC-AEEE-CE206A82327C}" type="presOf" srcId="{7A06D4F7-6055-42E9-899B-81A507043AA3}" destId="{8E3F7258-3868-48DA-8DCA-3B0953009440}" srcOrd="0" destOrd="0" presId="urn:microsoft.com/office/officeart/2005/8/layout/lProcess2"/>
    <dgm:cxn modelId="{16D71761-88BA-4300-B80F-163FF72BFA13}" type="presParOf" srcId="{C9166606-3C1D-4E2B-B91A-8FB602C9FBB6}" destId="{BA2D8BD3-F4EC-4400-BE16-1C00FE334187}" srcOrd="0" destOrd="0" presId="urn:microsoft.com/office/officeart/2005/8/layout/lProcess2"/>
    <dgm:cxn modelId="{285DA3AD-BBF8-4688-BD56-D053F4670AB4}" type="presParOf" srcId="{BA2D8BD3-F4EC-4400-BE16-1C00FE334187}" destId="{EF82EAC6-85CF-45CC-AD16-3BD138C8F2C9}" srcOrd="0" destOrd="0" presId="urn:microsoft.com/office/officeart/2005/8/layout/lProcess2"/>
    <dgm:cxn modelId="{41927A73-9104-4BDD-BB2F-D6A58AEC0C4D}" type="presParOf" srcId="{BA2D8BD3-F4EC-4400-BE16-1C00FE334187}" destId="{4B02503E-ECEF-4628-B09B-FF9FE402E105}" srcOrd="1" destOrd="0" presId="urn:microsoft.com/office/officeart/2005/8/layout/lProcess2"/>
    <dgm:cxn modelId="{6AFF622C-E7E3-42AE-800D-BD0A859AA839}" type="presParOf" srcId="{BA2D8BD3-F4EC-4400-BE16-1C00FE334187}" destId="{4CD9D1C7-D1FD-47C3-BC9A-6072DEBE8C4D}" srcOrd="2" destOrd="0" presId="urn:microsoft.com/office/officeart/2005/8/layout/lProcess2"/>
    <dgm:cxn modelId="{6DEA29A0-4724-4537-9D4C-9C23DB9E6A27}" type="presParOf" srcId="{4CD9D1C7-D1FD-47C3-BC9A-6072DEBE8C4D}" destId="{7C77CB1D-E20E-4827-86CA-3D3A8B26C257}" srcOrd="0" destOrd="0" presId="urn:microsoft.com/office/officeart/2005/8/layout/lProcess2"/>
    <dgm:cxn modelId="{03F21628-663A-40AA-8D4F-809BDD661F16}" type="presParOf" srcId="{7C77CB1D-E20E-4827-86CA-3D3A8B26C257}" destId="{57CC35DB-5CEE-4C05-A24D-9196D1C2950C}" srcOrd="0" destOrd="0" presId="urn:microsoft.com/office/officeart/2005/8/layout/lProcess2"/>
    <dgm:cxn modelId="{53E16568-BDC2-407D-A644-02D30B220F21}" type="presParOf" srcId="{7C77CB1D-E20E-4827-86CA-3D3A8B26C257}" destId="{6B1EC134-2640-46FE-9D45-17C184CB11F0}" srcOrd="1" destOrd="0" presId="urn:microsoft.com/office/officeart/2005/8/layout/lProcess2"/>
    <dgm:cxn modelId="{236CE12A-041E-4F16-BE69-812F51566F78}" type="presParOf" srcId="{7C77CB1D-E20E-4827-86CA-3D3A8B26C257}" destId="{F8249ED0-E8FD-4B3F-B140-06BE5BF42B08}" srcOrd="2" destOrd="0" presId="urn:microsoft.com/office/officeart/2005/8/layout/lProcess2"/>
    <dgm:cxn modelId="{DFB7C6A1-DFE6-45B6-A0F6-13DD94EC51BD}" type="presParOf" srcId="{7C77CB1D-E20E-4827-86CA-3D3A8B26C257}" destId="{D37BA6FA-8797-40DC-A2C7-0866E9AABA9A}" srcOrd="3" destOrd="0" presId="urn:microsoft.com/office/officeart/2005/8/layout/lProcess2"/>
    <dgm:cxn modelId="{6E95C1DB-4F9B-47AF-A1A5-AB2B6A05BCC4}" type="presParOf" srcId="{7C77CB1D-E20E-4827-86CA-3D3A8B26C257}" destId="{0FD4713D-46CB-4ED5-B0C2-0EFBED2CE6AB}" srcOrd="4" destOrd="0" presId="urn:microsoft.com/office/officeart/2005/8/layout/lProcess2"/>
    <dgm:cxn modelId="{22538000-B4D6-4845-96F7-EF07DA9625FF}" type="presParOf" srcId="{7C77CB1D-E20E-4827-86CA-3D3A8B26C257}" destId="{CBC1E462-8FE7-407C-8DE0-0D5D43E57B79}" srcOrd="5" destOrd="0" presId="urn:microsoft.com/office/officeart/2005/8/layout/lProcess2"/>
    <dgm:cxn modelId="{7631F362-5BE3-4270-94B6-C1E890B94394}" type="presParOf" srcId="{7C77CB1D-E20E-4827-86CA-3D3A8B26C257}" destId="{D6D698ED-7ED7-4CC7-86F9-4948CF505EBE}" srcOrd="6" destOrd="0" presId="urn:microsoft.com/office/officeart/2005/8/layout/lProcess2"/>
    <dgm:cxn modelId="{61E2DA64-CE0E-4252-BBCA-463943DEAC4E}" type="presParOf" srcId="{7C77CB1D-E20E-4827-86CA-3D3A8B26C257}" destId="{0E6E3189-5ACC-43F7-AC95-336846E3DAEA}" srcOrd="7" destOrd="0" presId="urn:microsoft.com/office/officeart/2005/8/layout/lProcess2"/>
    <dgm:cxn modelId="{1A047409-B9B7-4F8C-9922-21DC43183825}" type="presParOf" srcId="{7C77CB1D-E20E-4827-86CA-3D3A8B26C257}" destId="{E386A292-B14B-4CBD-9021-8948CB003622}" srcOrd="8" destOrd="0" presId="urn:microsoft.com/office/officeart/2005/8/layout/lProcess2"/>
    <dgm:cxn modelId="{1122ED67-6DED-4793-AFE6-1F5F70C0879D}" type="presParOf" srcId="{7C77CB1D-E20E-4827-86CA-3D3A8B26C257}" destId="{EE4EF5BC-1958-4328-A4E1-6377640B5BF2}" srcOrd="9" destOrd="0" presId="urn:microsoft.com/office/officeart/2005/8/layout/lProcess2"/>
    <dgm:cxn modelId="{BC51B313-32F6-476B-9AC1-06BDA73C8E84}" type="presParOf" srcId="{7C77CB1D-E20E-4827-86CA-3D3A8B26C257}" destId="{9B54710F-67DD-43DD-AF1B-C9C141F2A491}" srcOrd="10" destOrd="0" presId="urn:microsoft.com/office/officeart/2005/8/layout/lProcess2"/>
    <dgm:cxn modelId="{626D533B-D4E7-41FE-AB74-F578EE50FFEF}" type="presParOf" srcId="{C9166606-3C1D-4E2B-B91A-8FB602C9FBB6}" destId="{7D28D52C-380A-447A-8370-99C38F4F326E}" srcOrd="1" destOrd="0" presId="urn:microsoft.com/office/officeart/2005/8/layout/lProcess2"/>
    <dgm:cxn modelId="{9AF3D31D-8882-49E8-AD03-D74C7DFA8104}" type="presParOf" srcId="{C9166606-3C1D-4E2B-B91A-8FB602C9FBB6}" destId="{722F8E4F-6717-4EFC-B842-F9AF3255C80A}" srcOrd="2" destOrd="0" presId="urn:microsoft.com/office/officeart/2005/8/layout/lProcess2"/>
    <dgm:cxn modelId="{2CC451B0-F2C9-461C-A172-71C64E7C5E98}" type="presParOf" srcId="{722F8E4F-6717-4EFC-B842-F9AF3255C80A}" destId="{EA3706C9-941E-45DC-A2EA-554950A7193A}" srcOrd="0" destOrd="0" presId="urn:microsoft.com/office/officeart/2005/8/layout/lProcess2"/>
    <dgm:cxn modelId="{41BEC781-4863-4243-9D76-230C6FC0DBD9}" type="presParOf" srcId="{722F8E4F-6717-4EFC-B842-F9AF3255C80A}" destId="{00410BCB-6869-4FDB-BC96-9C85A8DBCA11}" srcOrd="1" destOrd="0" presId="urn:microsoft.com/office/officeart/2005/8/layout/lProcess2"/>
    <dgm:cxn modelId="{CB1F6049-AC1C-4D2F-BE5E-4B5EE4749864}" type="presParOf" srcId="{722F8E4F-6717-4EFC-B842-F9AF3255C80A}" destId="{F3BB7E99-031D-4CB9-8076-314B4DF3223B}" srcOrd="2" destOrd="0" presId="urn:microsoft.com/office/officeart/2005/8/layout/lProcess2"/>
    <dgm:cxn modelId="{1C5F4244-063F-48D3-8086-6633C9D7B41A}" type="presParOf" srcId="{F3BB7E99-031D-4CB9-8076-314B4DF3223B}" destId="{5446F8ED-AFE1-4BF4-8883-E7D8FDAAED4F}" srcOrd="0" destOrd="0" presId="urn:microsoft.com/office/officeart/2005/8/layout/lProcess2"/>
    <dgm:cxn modelId="{5F1D52D4-35A8-492A-8E72-46740138AC31}" type="presParOf" srcId="{5446F8ED-AFE1-4BF4-8883-E7D8FDAAED4F}" destId="{38AACBD5-AAB4-4237-959F-D93F1F14EDDD}" srcOrd="0" destOrd="0" presId="urn:microsoft.com/office/officeart/2005/8/layout/lProcess2"/>
    <dgm:cxn modelId="{002E5F0B-6280-495D-ABD8-8AB274B4612E}" type="presParOf" srcId="{5446F8ED-AFE1-4BF4-8883-E7D8FDAAED4F}" destId="{9FE674F1-84F7-4666-8F64-79D453D3E060}" srcOrd="1" destOrd="0" presId="urn:microsoft.com/office/officeart/2005/8/layout/lProcess2"/>
    <dgm:cxn modelId="{FADF4A2B-2526-4466-A2DC-5AB297092630}" type="presParOf" srcId="{5446F8ED-AFE1-4BF4-8883-E7D8FDAAED4F}" destId="{E627CBA2-F829-47CC-87F8-5FD1F150B583}" srcOrd="2" destOrd="0" presId="urn:microsoft.com/office/officeart/2005/8/layout/lProcess2"/>
    <dgm:cxn modelId="{CA73F059-D5D7-4ADF-9AD2-7D3F59AE8D45}" type="presParOf" srcId="{5446F8ED-AFE1-4BF4-8883-E7D8FDAAED4F}" destId="{6CF669E9-13F9-4938-987A-048E5DF700D9}" srcOrd="3" destOrd="0" presId="urn:microsoft.com/office/officeart/2005/8/layout/lProcess2"/>
    <dgm:cxn modelId="{3DE8166B-7471-42E7-8FA9-28A85F703CB3}" type="presParOf" srcId="{5446F8ED-AFE1-4BF4-8883-E7D8FDAAED4F}" destId="{2362939A-9740-4A6A-AE0E-C3620794BA16}" srcOrd="4" destOrd="0" presId="urn:microsoft.com/office/officeart/2005/8/layout/lProcess2"/>
    <dgm:cxn modelId="{039095A4-CE4C-4D9E-99CB-6BF0A25CEE68}" type="presParOf" srcId="{5446F8ED-AFE1-4BF4-8883-E7D8FDAAED4F}" destId="{03F72900-7313-45C5-8C76-781CB461E1B9}" srcOrd="5" destOrd="0" presId="urn:microsoft.com/office/officeart/2005/8/layout/lProcess2"/>
    <dgm:cxn modelId="{0DAB7ED1-B2EA-49CC-A134-002CD2DD48C4}" type="presParOf" srcId="{5446F8ED-AFE1-4BF4-8883-E7D8FDAAED4F}" destId="{896903D3-C599-49F5-83B6-BF356DA59BC4}" srcOrd="6" destOrd="0" presId="urn:microsoft.com/office/officeart/2005/8/layout/lProcess2"/>
    <dgm:cxn modelId="{07602D84-720F-4F08-B0B7-727D5E03A8BA}" type="presParOf" srcId="{5446F8ED-AFE1-4BF4-8883-E7D8FDAAED4F}" destId="{F779598C-AD07-4604-AD60-3C6B80F2F3EF}" srcOrd="7" destOrd="0" presId="urn:microsoft.com/office/officeart/2005/8/layout/lProcess2"/>
    <dgm:cxn modelId="{609A9B8D-5A7B-4644-8AD7-A7C7AC9D5402}" type="presParOf" srcId="{5446F8ED-AFE1-4BF4-8883-E7D8FDAAED4F}" destId="{8E3F7258-3868-48DA-8DCA-3B0953009440}" srcOrd="8" destOrd="0" presId="urn:microsoft.com/office/officeart/2005/8/layout/lProcess2"/>
    <dgm:cxn modelId="{3391C64F-6636-4D37-AAA8-CA54CEC41426}" type="presParOf" srcId="{5446F8ED-AFE1-4BF4-8883-E7D8FDAAED4F}" destId="{56BB99FC-85EB-4EBF-91EB-DB672F2DAB86}" srcOrd="9" destOrd="0" presId="urn:microsoft.com/office/officeart/2005/8/layout/lProcess2"/>
    <dgm:cxn modelId="{AC57E3AA-38B4-4761-934E-6CEB6BF15673}" type="presParOf" srcId="{5446F8ED-AFE1-4BF4-8883-E7D8FDAAED4F}" destId="{2A1B5B8E-8C98-44D3-A8FD-5774C79F14C4}" srcOrd="10" destOrd="0" presId="urn:microsoft.com/office/officeart/2005/8/layout/lProcess2"/>
  </dgm:cxnLst>
  <dgm:bg/>
  <dgm:whole/>
</dgm:dataModel>
</file>

<file path=ppt/diagrams/data5.xml><?xml version="1.0" encoding="utf-8"?>
<dgm:dataModel xmlns:dgm="http://schemas.openxmlformats.org/drawingml/2006/diagram" xmlns:a="http://schemas.openxmlformats.org/drawingml/2006/main">
  <dgm:ptLst>
    <dgm:pt modelId="{654E8726-31AC-4C74-BE77-DA779B21585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A9670C4-F258-447F-A07D-8DBEF4995EBB}">
      <dgm:prSet phldrT="[Text]"/>
      <dgm:spPr/>
      <dgm:t>
        <a:bodyPr/>
        <a:lstStyle/>
        <a:p>
          <a:r>
            <a:rPr lang="en-US" dirty="0" smtClean="0"/>
            <a:t>Site Template (STS#0)</a:t>
          </a:r>
          <a:endParaRPr lang="en-US" dirty="0"/>
        </a:p>
      </dgm:t>
    </dgm:pt>
    <dgm:pt modelId="{CAA37DDB-ADBE-4006-A38D-5156E772B57C}" type="parTrans" cxnId="{7F716B40-69DE-46E2-B620-56877BD5B0A7}">
      <dgm:prSet/>
      <dgm:spPr/>
      <dgm:t>
        <a:bodyPr/>
        <a:lstStyle/>
        <a:p>
          <a:endParaRPr lang="en-US"/>
        </a:p>
      </dgm:t>
    </dgm:pt>
    <dgm:pt modelId="{3C36A992-E256-4A9F-81F5-10917B9A708D}" type="sibTrans" cxnId="{7F716B40-69DE-46E2-B620-56877BD5B0A7}">
      <dgm:prSet/>
      <dgm:spPr/>
      <dgm:t>
        <a:bodyPr/>
        <a:lstStyle/>
        <a:p>
          <a:endParaRPr lang="en-US"/>
        </a:p>
      </dgm:t>
    </dgm:pt>
    <dgm:pt modelId="{B3DDAC0B-17B8-4899-8E7E-CF24E064FDCD}">
      <dgm:prSet phldrT="[Text]"/>
      <dgm:spPr/>
      <dgm:t>
        <a:bodyPr/>
        <a:lstStyle/>
        <a:p>
          <a:r>
            <a:rPr lang="en-US" dirty="0" smtClean="0"/>
            <a:t>My Stapled Feature</a:t>
          </a:r>
          <a:endParaRPr lang="en-US" dirty="0"/>
        </a:p>
      </dgm:t>
    </dgm:pt>
    <dgm:pt modelId="{1618B79C-3BCB-4BF0-956B-6529679826C4}">
      <dgm:prSet phldrT="[Text]"/>
      <dgm:spPr/>
      <dgm:t>
        <a:bodyPr/>
        <a:lstStyle/>
        <a:p>
          <a:r>
            <a:rPr lang="en-US" dirty="0" smtClean="0"/>
            <a:t>Stapled Features (</a:t>
          </a:r>
          <a:r>
            <a:rPr lang="en-US" dirty="0" err="1" smtClean="0"/>
            <a:t>FeatureSiteTemplateAssoc</a:t>
          </a:r>
          <a:r>
            <a:rPr lang="en-US" dirty="0" smtClean="0"/>
            <a:t>)</a:t>
          </a:r>
          <a:endParaRPr lang="en-US" dirty="0"/>
        </a:p>
      </dgm:t>
    </dgm:pt>
    <dgm:pt modelId="{3EB16106-B448-4BB9-9182-11F970C39459}" type="sibTrans" cxnId="{F5BA27D3-05FA-4098-A8FF-E09F71DBD07B}">
      <dgm:prSet/>
      <dgm:spPr/>
      <dgm:t>
        <a:bodyPr/>
        <a:lstStyle/>
        <a:p>
          <a:endParaRPr lang="en-US"/>
        </a:p>
      </dgm:t>
    </dgm:pt>
    <dgm:pt modelId="{832EABEC-8F07-4158-B01F-B8D5E940AF42}" type="parTrans" cxnId="{F5BA27D3-05FA-4098-A8FF-E09F71DBD07B}">
      <dgm:prSet/>
      <dgm:spPr/>
      <dgm:t>
        <a:bodyPr/>
        <a:lstStyle/>
        <a:p>
          <a:endParaRPr lang="en-US"/>
        </a:p>
      </dgm:t>
    </dgm:pt>
    <dgm:pt modelId="{4755BD31-9873-459A-BFBE-62A8978232D2}" type="sibTrans" cxnId="{E8AB1DBD-BF6B-434C-B0EB-78E64E8F4DCA}">
      <dgm:prSet/>
      <dgm:spPr/>
      <dgm:t>
        <a:bodyPr/>
        <a:lstStyle/>
        <a:p>
          <a:endParaRPr lang="en-US"/>
        </a:p>
      </dgm:t>
    </dgm:pt>
    <dgm:pt modelId="{B5D8AEEA-C296-42AD-AC8B-1178594D4267}" type="parTrans" cxnId="{E8AB1DBD-BF6B-434C-B0EB-78E64E8F4DCA}">
      <dgm:prSet/>
      <dgm:spPr/>
      <dgm:t>
        <a:bodyPr/>
        <a:lstStyle/>
        <a:p>
          <a:endParaRPr lang="en-US"/>
        </a:p>
      </dgm:t>
    </dgm:pt>
    <dgm:pt modelId="{B86489F0-BDD9-4CC8-A292-E37F206977FF}">
      <dgm:prSet phldrT="[Text]"/>
      <dgm:spPr/>
      <dgm:t>
        <a:bodyPr/>
        <a:lstStyle/>
        <a:p>
          <a:r>
            <a:rPr lang="en-US" dirty="0" smtClean="0"/>
            <a:t>…</a:t>
          </a:r>
          <a:endParaRPr lang="en-US" dirty="0"/>
        </a:p>
      </dgm:t>
    </dgm:pt>
    <dgm:pt modelId="{59AD282A-ACF8-4961-8828-95BC2CFB5FDF}">
      <dgm:prSet phldrT="[Text]"/>
      <dgm:spPr/>
      <dgm:t>
        <a:bodyPr/>
        <a:lstStyle/>
        <a:p>
          <a:r>
            <a:rPr lang="en-US" dirty="0" err="1" smtClean="0"/>
            <a:t>teamcollab</a:t>
          </a:r>
          <a:endParaRPr lang="en-US" dirty="0"/>
        </a:p>
      </dgm:t>
    </dgm:pt>
    <dgm:pt modelId="{6FB95940-AF2E-4E2C-8887-FCD8347F9D78}">
      <dgm:prSet phldrT="[Text]"/>
      <dgm:spPr/>
      <dgm:t>
        <a:bodyPr/>
        <a:lstStyle/>
        <a:p>
          <a:r>
            <a:rPr lang="en-US" dirty="0" smtClean="0"/>
            <a:t>OOB Features</a:t>
          </a:r>
          <a:endParaRPr lang="en-US" dirty="0"/>
        </a:p>
      </dgm:t>
    </dgm:pt>
    <dgm:pt modelId="{05E98CB0-42E8-4FA5-8100-5A08871A911E}" type="sibTrans" cxnId="{BBA7350C-D579-48AD-AE05-DABEA7F4DF65}">
      <dgm:prSet/>
      <dgm:spPr/>
      <dgm:t>
        <a:bodyPr/>
        <a:lstStyle/>
        <a:p>
          <a:endParaRPr lang="en-US"/>
        </a:p>
      </dgm:t>
    </dgm:pt>
    <dgm:pt modelId="{3EB6329E-B8D3-4080-9FDB-5D1A23CB2399}" type="parTrans" cxnId="{BBA7350C-D579-48AD-AE05-DABEA7F4DF65}">
      <dgm:prSet/>
      <dgm:spPr/>
      <dgm:t>
        <a:bodyPr/>
        <a:lstStyle/>
        <a:p>
          <a:endParaRPr lang="en-US"/>
        </a:p>
      </dgm:t>
    </dgm:pt>
    <dgm:pt modelId="{F8C5CF1D-C1D2-4584-98BF-07C4F5EEBE6B}" type="sibTrans" cxnId="{66CB06AA-696E-4EDD-AB6A-89ACCB0D3059}">
      <dgm:prSet/>
      <dgm:spPr/>
      <dgm:t>
        <a:bodyPr/>
        <a:lstStyle/>
        <a:p>
          <a:endParaRPr lang="en-US"/>
        </a:p>
      </dgm:t>
    </dgm:pt>
    <dgm:pt modelId="{16C410C4-2FF8-438F-BF0B-D5F2FF8498E7}" type="parTrans" cxnId="{66CB06AA-696E-4EDD-AB6A-89ACCB0D3059}">
      <dgm:prSet/>
      <dgm:spPr/>
      <dgm:t>
        <a:bodyPr/>
        <a:lstStyle/>
        <a:p>
          <a:endParaRPr lang="en-US"/>
        </a:p>
      </dgm:t>
    </dgm:pt>
    <dgm:pt modelId="{8A239923-B93C-404D-8212-0727DB464478}" type="sibTrans" cxnId="{DFD9B24B-6C35-4C7F-9231-3ABB1ADE1907}">
      <dgm:prSet/>
      <dgm:spPr/>
      <dgm:t>
        <a:bodyPr/>
        <a:lstStyle/>
        <a:p>
          <a:endParaRPr lang="en-US"/>
        </a:p>
      </dgm:t>
    </dgm:pt>
    <dgm:pt modelId="{A9CC9248-661D-432C-ADBF-C97140CE110E}" type="parTrans" cxnId="{DFD9B24B-6C35-4C7F-9231-3ABB1ADE1907}">
      <dgm:prSet/>
      <dgm:spPr/>
      <dgm:t>
        <a:bodyPr/>
        <a:lstStyle/>
        <a:p>
          <a:endParaRPr lang="en-US"/>
        </a:p>
      </dgm:t>
    </dgm:pt>
    <dgm:pt modelId="{43551256-A128-41C2-B7C5-FBBF01643766}">
      <dgm:prSet phldrT="[Text]"/>
      <dgm:spPr/>
      <dgm:t>
        <a:bodyPr/>
        <a:lstStyle/>
        <a:p>
          <a:r>
            <a:rPr lang="en-US" dirty="0" err="1" smtClean="0"/>
            <a:t>eventslist</a:t>
          </a:r>
          <a:endParaRPr lang="en-US" dirty="0"/>
        </a:p>
      </dgm:t>
    </dgm:pt>
    <dgm:pt modelId="{27F41AD7-0E98-4B75-B0DF-AB7F29E0346A}" type="parTrans" cxnId="{DC41B592-389F-4110-AC15-2FA5E58B4664}">
      <dgm:prSet/>
      <dgm:spPr/>
      <dgm:t>
        <a:bodyPr/>
        <a:lstStyle/>
        <a:p>
          <a:endParaRPr lang="en-US"/>
        </a:p>
      </dgm:t>
    </dgm:pt>
    <dgm:pt modelId="{B445C1BD-1BFD-4CEB-9255-B09B1EBCF297}" type="sibTrans" cxnId="{DC41B592-389F-4110-AC15-2FA5E58B4664}">
      <dgm:prSet/>
      <dgm:spPr/>
      <dgm:t>
        <a:bodyPr/>
        <a:lstStyle/>
        <a:p>
          <a:endParaRPr lang="en-US"/>
        </a:p>
      </dgm:t>
    </dgm:pt>
    <dgm:pt modelId="{93B705E5-392D-418B-9DAA-737D9DF6364C}" type="pres">
      <dgm:prSet presAssocID="{654E8726-31AC-4C74-BE77-DA779B215855}" presName="theList" presStyleCnt="0">
        <dgm:presLayoutVars>
          <dgm:dir/>
          <dgm:animLvl val="lvl"/>
          <dgm:resizeHandles val="exact"/>
        </dgm:presLayoutVars>
      </dgm:prSet>
      <dgm:spPr/>
      <dgm:t>
        <a:bodyPr/>
        <a:lstStyle/>
        <a:p>
          <a:endParaRPr lang="en-US"/>
        </a:p>
      </dgm:t>
    </dgm:pt>
    <dgm:pt modelId="{25963E58-8A2A-45EC-AE1D-2F05365F0817}" type="pres">
      <dgm:prSet presAssocID="{BA9670C4-F258-447F-A07D-8DBEF4995EBB}" presName="compNode" presStyleCnt="0"/>
      <dgm:spPr/>
    </dgm:pt>
    <dgm:pt modelId="{EEE7C52A-21C6-464C-ACB9-23D33FEEB989}" type="pres">
      <dgm:prSet presAssocID="{BA9670C4-F258-447F-A07D-8DBEF4995EBB}" presName="aNode" presStyleLbl="bgShp" presStyleIdx="0" presStyleCnt="1" custLinFactNeighborY="3125"/>
      <dgm:spPr/>
      <dgm:t>
        <a:bodyPr/>
        <a:lstStyle/>
        <a:p>
          <a:endParaRPr lang="en-US"/>
        </a:p>
      </dgm:t>
    </dgm:pt>
    <dgm:pt modelId="{116D92EC-99A1-4A4A-A1C6-942F5F8E5A85}" type="pres">
      <dgm:prSet presAssocID="{BA9670C4-F258-447F-A07D-8DBEF4995EBB}" presName="textNode" presStyleLbl="bgShp" presStyleIdx="0" presStyleCnt="1"/>
      <dgm:spPr/>
      <dgm:t>
        <a:bodyPr/>
        <a:lstStyle/>
        <a:p>
          <a:endParaRPr lang="en-US"/>
        </a:p>
      </dgm:t>
    </dgm:pt>
    <dgm:pt modelId="{7D888B08-5178-40B0-9429-B01C55B41792}" type="pres">
      <dgm:prSet presAssocID="{BA9670C4-F258-447F-A07D-8DBEF4995EBB}" presName="compChildNode" presStyleCnt="0"/>
      <dgm:spPr/>
    </dgm:pt>
    <dgm:pt modelId="{D1AA4AC6-93DA-414C-8398-64A9BEBC7061}" type="pres">
      <dgm:prSet presAssocID="{BA9670C4-F258-447F-A07D-8DBEF4995EBB}" presName="theInnerList" presStyleCnt="0"/>
      <dgm:spPr/>
    </dgm:pt>
    <dgm:pt modelId="{E2930F89-7E87-4A7D-B7FA-0524184BAF92}" type="pres">
      <dgm:prSet presAssocID="{6FB95940-AF2E-4E2C-8887-FCD8347F9D78}" presName="childNode" presStyleLbl="node1" presStyleIdx="0" presStyleCnt="2">
        <dgm:presLayoutVars>
          <dgm:bulletEnabled val="1"/>
        </dgm:presLayoutVars>
      </dgm:prSet>
      <dgm:spPr/>
      <dgm:t>
        <a:bodyPr/>
        <a:lstStyle/>
        <a:p>
          <a:endParaRPr lang="en-US"/>
        </a:p>
      </dgm:t>
    </dgm:pt>
    <dgm:pt modelId="{B32737AF-2510-434F-83A9-C54810624FC0}" type="pres">
      <dgm:prSet presAssocID="{6FB95940-AF2E-4E2C-8887-FCD8347F9D78}" presName="aSpace2" presStyleCnt="0"/>
      <dgm:spPr/>
    </dgm:pt>
    <dgm:pt modelId="{79D309FC-B7E1-48BE-A775-7444F3D8FAB4}" type="pres">
      <dgm:prSet presAssocID="{1618B79C-3BCB-4BF0-956B-6529679826C4}" presName="childNode" presStyleLbl="node1" presStyleIdx="1" presStyleCnt="2">
        <dgm:presLayoutVars>
          <dgm:bulletEnabled val="1"/>
        </dgm:presLayoutVars>
      </dgm:prSet>
      <dgm:spPr/>
      <dgm:t>
        <a:bodyPr/>
        <a:lstStyle/>
        <a:p>
          <a:endParaRPr lang="en-US"/>
        </a:p>
      </dgm:t>
    </dgm:pt>
  </dgm:ptLst>
  <dgm:cxnLst>
    <dgm:cxn modelId="{D7DFE692-7EC1-4AEF-BEDA-B39F7F15E061}" type="presOf" srcId="{BA9670C4-F258-447F-A07D-8DBEF4995EBB}" destId="{EEE7C52A-21C6-464C-ACB9-23D33FEEB989}" srcOrd="0" destOrd="0" presId="urn:microsoft.com/office/officeart/2005/8/layout/lProcess2"/>
    <dgm:cxn modelId="{7F716B40-69DE-46E2-B620-56877BD5B0A7}" srcId="{654E8726-31AC-4C74-BE77-DA779B215855}" destId="{BA9670C4-F258-447F-A07D-8DBEF4995EBB}" srcOrd="0" destOrd="0" parTransId="{CAA37DDB-ADBE-4006-A38D-5156E772B57C}" sibTransId="{3C36A992-E256-4A9F-81F5-10917B9A708D}"/>
    <dgm:cxn modelId="{DFD9B24B-6C35-4C7F-9231-3ABB1ADE1907}" srcId="{6FB95940-AF2E-4E2C-8887-FCD8347F9D78}" destId="{59AD282A-ACF8-4961-8828-95BC2CFB5FDF}" srcOrd="0" destOrd="0" parTransId="{A9CC9248-661D-432C-ADBF-C97140CE110E}" sibTransId="{8A239923-B93C-404D-8212-0727DB464478}"/>
    <dgm:cxn modelId="{E8AB1DBD-BF6B-434C-B0EB-78E64E8F4DCA}" srcId="{1618B79C-3BCB-4BF0-956B-6529679826C4}" destId="{B3DDAC0B-17B8-4899-8E7E-CF24E064FDCD}" srcOrd="0" destOrd="0" parTransId="{B5D8AEEA-C296-42AD-AC8B-1178594D4267}" sibTransId="{4755BD31-9873-459A-BFBE-62A8978232D2}"/>
    <dgm:cxn modelId="{BBA7350C-D579-48AD-AE05-DABEA7F4DF65}" srcId="{BA9670C4-F258-447F-A07D-8DBEF4995EBB}" destId="{6FB95940-AF2E-4E2C-8887-FCD8347F9D78}" srcOrd="0" destOrd="0" parTransId="{3EB6329E-B8D3-4080-9FDB-5D1A23CB2399}" sibTransId="{05E98CB0-42E8-4FA5-8100-5A08871A911E}"/>
    <dgm:cxn modelId="{5F836495-415C-471F-8F3B-4D46EE539B89}" type="presOf" srcId="{59AD282A-ACF8-4961-8828-95BC2CFB5FDF}" destId="{E2930F89-7E87-4A7D-B7FA-0524184BAF92}" srcOrd="0" destOrd="1" presId="urn:microsoft.com/office/officeart/2005/8/layout/lProcess2"/>
    <dgm:cxn modelId="{574BDB4C-BD88-45E3-A1AC-C1DD5BAFB442}" type="presOf" srcId="{1618B79C-3BCB-4BF0-956B-6529679826C4}" destId="{79D309FC-B7E1-48BE-A775-7444F3D8FAB4}" srcOrd="0" destOrd="0" presId="urn:microsoft.com/office/officeart/2005/8/layout/lProcess2"/>
    <dgm:cxn modelId="{E3AD7FDD-2002-4299-8E84-A6ED22453E0D}" type="presOf" srcId="{B86489F0-BDD9-4CC8-A292-E37F206977FF}" destId="{E2930F89-7E87-4A7D-B7FA-0524184BAF92}" srcOrd="0" destOrd="3" presId="urn:microsoft.com/office/officeart/2005/8/layout/lProcess2"/>
    <dgm:cxn modelId="{66CB06AA-696E-4EDD-AB6A-89ACCB0D3059}" srcId="{6FB95940-AF2E-4E2C-8887-FCD8347F9D78}" destId="{B86489F0-BDD9-4CC8-A292-E37F206977FF}" srcOrd="2" destOrd="0" parTransId="{16C410C4-2FF8-438F-BF0B-D5F2FF8498E7}" sibTransId="{F8C5CF1D-C1D2-4584-98BF-07C4F5EEBE6B}"/>
    <dgm:cxn modelId="{DC41B592-389F-4110-AC15-2FA5E58B4664}" srcId="{6FB95940-AF2E-4E2C-8887-FCD8347F9D78}" destId="{43551256-A128-41C2-B7C5-FBBF01643766}" srcOrd="1" destOrd="0" parTransId="{27F41AD7-0E98-4B75-B0DF-AB7F29E0346A}" sibTransId="{B445C1BD-1BFD-4CEB-9255-B09B1EBCF297}"/>
    <dgm:cxn modelId="{F5BA27D3-05FA-4098-A8FF-E09F71DBD07B}" srcId="{BA9670C4-F258-447F-A07D-8DBEF4995EBB}" destId="{1618B79C-3BCB-4BF0-956B-6529679826C4}" srcOrd="1" destOrd="0" parTransId="{832EABEC-8F07-4158-B01F-B8D5E940AF42}" sibTransId="{3EB16106-B448-4BB9-9182-11F970C39459}"/>
    <dgm:cxn modelId="{E1A558AC-471D-4317-BC50-245D9DB65687}" type="presOf" srcId="{BA9670C4-F258-447F-A07D-8DBEF4995EBB}" destId="{116D92EC-99A1-4A4A-A1C6-942F5F8E5A85}" srcOrd="1" destOrd="0" presId="urn:microsoft.com/office/officeart/2005/8/layout/lProcess2"/>
    <dgm:cxn modelId="{BFB46A04-7074-4513-9BA4-62BA207ECCEE}" type="presOf" srcId="{B3DDAC0B-17B8-4899-8E7E-CF24E064FDCD}" destId="{79D309FC-B7E1-48BE-A775-7444F3D8FAB4}" srcOrd="0" destOrd="1" presId="urn:microsoft.com/office/officeart/2005/8/layout/lProcess2"/>
    <dgm:cxn modelId="{B635FED3-75AC-4EAE-8BD7-E5E6581D5EBE}" type="presOf" srcId="{654E8726-31AC-4C74-BE77-DA779B215855}" destId="{93B705E5-392D-418B-9DAA-737D9DF6364C}" srcOrd="0" destOrd="0" presId="urn:microsoft.com/office/officeart/2005/8/layout/lProcess2"/>
    <dgm:cxn modelId="{90487CD7-68A3-40A1-BAFF-8B39349B21F9}" type="presOf" srcId="{6FB95940-AF2E-4E2C-8887-FCD8347F9D78}" destId="{E2930F89-7E87-4A7D-B7FA-0524184BAF92}" srcOrd="0" destOrd="0" presId="urn:microsoft.com/office/officeart/2005/8/layout/lProcess2"/>
    <dgm:cxn modelId="{3547E10C-0A2D-480C-80BA-DEE4B3A6805E}" type="presOf" srcId="{43551256-A128-41C2-B7C5-FBBF01643766}" destId="{E2930F89-7E87-4A7D-B7FA-0524184BAF92}" srcOrd="0" destOrd="2" presId="urn:microsoft.com/office/officeart/2005/8/layout/lProcess2"/>
    <dgm:cxn modelId="{4C3B038C-8340-4A13-8A5E-9CCAC9D89F7A}" type="presParOf" srcId="{93B705E5-392D-418B-9DAA-737D9DF6364C}" destId="{25963E58-8A2A-45EC-AE1D-2F05365F0817}" srcOrd="0" destOrd="0" presId="urn:microsoft.com/office/officeart/2005/8/layout/lProcess2"/>
    <dgm:cxn modelId="{9D3C7F75-608E-40F3-AB11-55CB4CACD225}" type="presParOf" srcId="{25963E58-8A2A-45EC-AE1D-2F05365F0817}" destId="{EEE7C52A-21C6-464C-ACB9-23D33FEEB989}" srcOrd="0" destOrd="0" presId="urn:microsoft.com/office/officeart/2005/8/layout/lProcess2"/>
    <dgm:cxn modelId="{CA6DD5DD-230B-4C9F-801A-D063594701C3}" type="presParOf" srcId="{25963E58-8A2A-45EC-AE1D-2F05365F0817}" destId="{116D92EC-99A1-4A4A-A1C6-942F5F8E5A85}" srcOrd="1" destOrd="0" presId="urn:microsoft.com/office/officeart/2005/8/layout/lProcess2"/>
    <dgm:cxn modelId="{F2BA470B-BA5A-49D7-9C12-9643D05943FD}" type="presParOf" srcId="{25963E58-8A2A-45EC-AE1D-2F05365F0817}" destId="{7D888B08-5178-40B0-9429-B01C55B41792}" srcOrd="2" destOrd="0" presId="urn:microsoft.com/office/officeart/2005/8/layout/lProcess2"/>
    <dgm:cxn modelId="{F275AA9B-F000-49F9-BFD1-76A9510B206E}" type="presParOf" srcId="{7D888B08-5178-40B0-9429-B01C55B41792}" destId="{D1AA4AC6-93DA-414C-8398-64A9BEBC7061}" srcOrd="0" destOrd="0" presId="urn:microsoft.com/office/officeart/2005/8/layout/lProcess2"/>
    <dgm:cxn modelId="{80F579E6-A9CF-4DA4-BC65-6500154E2A71}" type="presParOf" srcId="{D1AA4AC6-93DA-414C-8398-64A9BEBC7061}" destId="{E2930F89-7E87-4A7D-B7FA-0524184BAF92}" srcOrd="0" destOrd="0" presId="urn:microsoft.com/office/officeart/2005/8/layout/lProcess2"/>
    <dgm:cxn modelId="{C49207FE-F005-409C-BAB6-5142FBF8DEF0}" type="presParOf" srcId="{D1AA4AC6-93DA-414C-8398-64A9BEBC7061}" destId="{B32737AF-2510-434F-83A9-C54810624FC0}" srcOrd="1" destOrd="0" presId="urn:microsoft.com/office/officeart/2005/8/layout/lProcess2"/>
    <dgm:cxn modelId="{1274A402-896B-4369-B061-324CCB38C660}" type="presParOf" srcId="{D1AA4AC6-93DA-414C-8398-64A9BEBC7061}" destId="{79D309FC-B7E1-48BE-A775-7444F3D8FAB4}" srcOrd="2" destOrd="0" presId="urn:microsoft.com/office/officeart/2005/8/layout/lProcess2"/>
  </dgm:cxnLst>
  <dgm:bg/>
  <dgm:whole/>
</dgm:dataModel>
</file>

<file path=ppt/diagrams/data6.xml><?xml version="1.0" encoding="utf-8"?>
<dgm:dataModel xmlns:dgm="http://schemas.openxmlformats.org/drawingml/2006/diagram" xmlns:a="http://schemas.openxmlformats.org/drawingml/2006/main">
  <dgm:ptLst>
    <dgm:pt modelId="{BD3A0C32-9E86-4DA8-9A98-830348D34C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B9CFD596-810D-4703-862C-F6CDC01B99C9}">
      <dgm:prSet phldrT="[Text]"/>
      <dgm:spPr/>
      <dgm:t>
        <a:bodyPr/>
        <a:lstStyle/>
        <a:p>
          <a:r>
            <a:rPr lang="en-US" dirty="0" smtClean="0"/>
            <a:t>Parent Feature</a:t>
          </a:r>
          <a:endParaRPr lang="en-US" dirty="0"/>
        </a:p>
      </dgm:t>
    </dgm:pt>
    <dgm:pt modelId="{4F3CC1CF-025D-4BA8-8019-887BFFB4839A}" type="parTrans" cxnId="{A7C8DE53-66E7-4011-A2CB-01E71B7811AA}">
      <dgm:prSet/>
      <dgm:spPr/>
      <dgm:t>
        <a:bodyPr/>
        <a:lstStyle/>
        <a:p>
          <a:endParaRPr lang="en-US"/>
        </a:p>
      </dgm:t>
    </dgm:pt>
    <dgm:pt modelId="{C312281B-D9E8-4F3B-90C3-5392949A7CF2}" type="sibTrans" cxnId="{A7C8DE53-66E7-4011-A2CB-01E71B7811AA}">
      <dgm:prSet/>
      <dgm:spPr/>
      <dgm:t>
        <a:bodyPr/>
        <a:lstStyle/>
        <a:p>
          <a:endParaRPr lang="en-US"/>
        </a:p>
      </dgm:t>
    </dgm:pt>
    <dgm:pt modelId="{DCEBC7CB-1743-4F56-B990-36B5223BA5C3}">
      <dgm:prSet phldrT="[Text]"/>
      <dgm:spPr/>
      <dgm:t>
        <a:bodyPr/>
        <a:lstStyle/>
        <a:p>
          <a:r>
            <a:rPr lang="en-US" dirty="0" smtClean="0"/>
            <a:t>Child B</a:t>
          </a:r>
          <a:endParaRPr lang="en-US" dirty="0"/>
        </a:p>
      </dgm:t>
    </dgm:pt>
    <dgm:pt modelId="{881CE360-160F-4EE7-BED6-F0A07127AC89}" type="parTrans" cxnId="{7006ECA7-BB9E-4AE5-B7D8-16A9F09E2732}">
      <dgm:prSet/>
      <dgm:spPr/>
      <dgm:t>
        <a:bodyPr/>
        <a:lstStyle/>
        <a:p>
          <a:endParaRPr lang="en-US"/>
        </a:p>
      </dgm:t>
    </dgm:pt>
    <dgm:pt modelId="{ECB55676-24C6-4285-AF0A-5F4992C45342}" type="sibTrans" cxnId="{7006ECA7-BB9E-4AE5-B7D8-16A9F09E2732}">
      <dgm:prSet/>
      <dgm:spPr/>
      <dgm:t>
        <a:bodyPr/>
        <a:lstStyle/>
        <a:p>
          <a:endParaRPr lang="en-US"/>
        </a:p>
      </dgm:t>
    </dgm:pt>
    <dgm:pt modelId="{1D669ACB-CF51-4953-AD4E-760A519C67ED}">
      <dgm:prSet phldrT="[Text]"/>
      <dgm:spPr/>
      <dgm:t>
        <a:bodyPr/>
        <a:lstStyle/>
        <a:p>
          <a:r>
            <a:rPr lang="en-US" smtClean="0"/>
            <a:t>Child A</a:t>
          </a:r>
          <a:endParaRPr lang="en-US" dirty="0"/>
        </a:p>
      </dgm:t>
    </dgm:pt>
    <dgm:pt modelId="{5310EF54-BEFB-4E1D-90AE-735F44B8D9C8}" type="parTrans" cxnId="{D26AD72A-DD4D-47BC-B6B6-3B988EA44A3F}">
      <dgm:prSet/>
      <dgm:spPr/>
      <dgm:t>
        <a:bodyPr/>
        <a:lstStyle/>
        <a:p>
          <a:endParaRPr lang="en-US"/>
        </a:p>
      </dgm:t>
    </dgm:pt>
    <dgm:pt modelId="{61C637F0-CDE7-427D-8123-0E5212F4DDA6}" type="sibTrans" cxnId="{D26AD72A-DD4D-47BC-B6B6-3B988EA44A3F}">
      <dgm:prSet/>
      <dgm:spPr/>
      <dgm:t>
        <a:bodyPr/>
        <a:lstStyle/>
        <a:p>
          <a:endParaRPr lang="en-US"/>
        </a:p>
      </dgm:t>
    </dgm:pt>
    <dgm:pt modelId="{E8132229-00CA-4E84-9C35-DF08E24F9A01}" type="pres">
      <dgm:prSet presAssocID="{BD3A0C32-9E86-4DA8-9A98-830348D34CF3}" presName="hierChild1" presStyleCnt="0">
        <dgm:presLayoutVars>
          <dgm:orgChart val="1"/>
          <dgm:chPref val="1"/>
          <dgm:dir/>
          <dgm:animOne val="branch"/>
          <dgm:animLvl val="lvl"/>
          <dgm:resizeHandles/>
        </dgm:presLayoutVars>
      </dgm:prSet>
      <dgm:spPr/>
    </dgm:pt>
    <dgm:pt modelId="{6FA8264D-7ECC-45D0-814B-13E448412F68}" type="pres">
      <dgm:prSet presAssocID="{B9CFD596-810D-4703-862C-F6CDC01B99C9}" presName="hierRoot1" presStyleCnt="0">
        <dgm:presLayoutVars>
          <dgm:hierBranch val="init"/>
        </dgm:presLayoutVars>
      </dgm:prSet>
      <dgm:spPr/>
    </dgm:pt>
    <dgm:pt modelId="{5F5BC81F-8F04-46BE-9972-19012DEF465A}" type="pres">
      <dgm:prSet presAssocID="{B9CFD596-810D-4703-862C-F6CDC01B99C9}" presName="rootComposite1" presStyleCnt="0"/>
      <dgm:spPr/>
    </dgm:pt>
    <dgm:pt modelId="{3A4FACC4-5082-4C6C-9BC1-0576A6B1C8ED}" type="pres">
      <dgm:prSet presAssocID="{B9CFD596-810D-4703-862C-F6CDC01B99C9}" presName="rootText1" presStyleLbl="node0" presStyleIdx="0" presStyleCnt="1">
        <dgm:presLayoutVars>
          <dgm:chPref val="3"/>
        </dgm:presLayoutVars>
      </dgm:prSet>
      <dgm:spPr>
        <a:prstGeom prst="roundRect">
          <a:avLst/>
        </a:prstGeom>
      </dgm:spPr>
    </dgm:pt>
    <dgm:pt modelId="{7BE7A31E-50BB-4AD6-8DCE-24D84EC7C5CB}" type="pres">
      <dgm:prSet presAssocID="{B9CFD596-810D-4703-862C-F6CDC01B99C9}" presName="rootConnector1" presStyleLbl="node1" presStyleIdx="0" presStyleCnt="0"/>
      <dgm:spPr/>
    </dgm:pt>
    <dgm:pt modelId="{32D9C72D-BA75-4ECE-9479-29198EEEAFE3}" type="pres">
      <dgm:prSet presAssocID="{B9CFD596-810D-4703-862C-F6CDC01B99C9}" presName="hierChild2" presStyleCnt="0"/>
      <dgm:spPr/>
    </dgm:pt>
    <dgm:pt modelId="{7F779397-4588-4D7E-BFC2-9E3E5A52D1E6}" type="pres">
      <dgm:prSet presAssocID="{5310EF54-BEFB-4E1D-90AE-735F44B8D9C8}" presName="Name37" presStyleLbl="parChTrans1D2" presStyleIdx="0" presStyleCnt="2"/>
      <dgm:spPr/>
    </dgm:pt>
    <dgm:pt modelId="{6007DAC6-9DC9-468E-824F-01F08CDEF424}" type="pres">
      <dgm:prSet presAssocID="{1D669ACB-CF51-4953-AD4E-760A519C67ED}" presName="hierRoot2" presStyleCnt="0">
        <dgm:presLayoutVars>
          <dgm:hierBranch val="init"/>
        </dgm:presLayoutVars>
      </dgm:prSet>
      <dgm:spPr/>
    </dgm:pt>
    <dgm:pt modelId="{8F342E63-3039-4E81-B066-48CF5B41EC89}" type="pres">
      <dgm:prSet presAssocID="{1D669ACB-CF51-4953-AD4E-760A519C67ED}" presName="rootComposite" presStyleCnt="0"/>
      <dgm:spPr/>
    </dgm:pt>
    <dgm:pt modelId="{A3718460-2884-4A3B-A4FE-ED5FF3066E76}" type="pres">
      <dgm:prSet presAssocID="{1D669ACB-CF51-4953-AD4E-760A519C67ED}" presName="rootText" presStyleLbl="node2" presStyleIdx="0" presStyleCnt="2">
        <dgm:presLayoutVars>
          <dgm:chPref val="3"/>
        </dgm:presLayoutVars>
      </dgm:prSet>
      <dgm:spPr>
        <a:prstGeom prst="roundRect">
          <a:avLst/>
        </a:prstGeom>
      </dgm:spPr>
    </dgm:pt>
    <dgm:pt modelId="{7C05AA5E-9835-4570-8CED-5B99E260F3AF}" type="pres">
      <dgm:prSet presAssocID="{1D669ACB-CF51-4953-AD4E-760A519C67ED}" presName="rootConnector" presStyleLbl="node2" presStyleIdx="0" presStyleCnt="2"/>
      <dgm:spPr/>
    </dgm:pt>
    <dgm:pt modelId="{6B2809EC-4086-46F8-A0D5-AF8CD78277F0}" type="pres">
      <dgm:prSet presAssocID="{1D669ACB-CF51-4953-AD4E-760A519C67ED}" presName="hierChild4" presStyleCnt="0"/>
      <dgm:spPr/>
    </dgm:pt>
    <dgm:pt modelId="{07CA941C-BE09-434E-A765-502371FF3C46}" type="pres">
      <dgm:prSet presAssocID="{1D669ACB-CF51-4953-AD4E-760A519C67ED}" presName="hierChild5" presStyleCnt="0"/>
      <dgm:spPr/>
    </dgm:pt>
    <dgm:pt modelId="{BAC33547-558A-4524-8DD6-97E2150B5412}" type="pres">
      <dgm:prSet presAssocID="{881CE360-160F-4EE7-BED6-F0A07127AC89}" presName="Name37" presStyleLbl="parChTrans1D2" presStyleIdx="1" presStyleCnt="2"/>
      <dgm:spPr/>
    </dgm:pt>
    <dgm:pt modelId="{A7A2BA71-DA44-4175-9C64-E244F2C510A4}" type="pres">
      <dgm:prSet presAssocID="{DCEBC7CB-1743-4F56-B990-36B5223BA5C3}" presName="hierRoot2" presStyleCnt="0">
        <dgm:presLayoutVars>
          <dgm:hierBranch val="init"/>
        </dgm:presLayoutVars>
      </dgm:prSet>
      <dgm:spPr/>
    </dgm:pt>
    <dgm:pt modelId="{E618652A-C836-46F9-BA3D-9431B6CEB23F}" type="pres">
      <dgm:prSet presAssocID="{DCEBC7CB-1743-4F56-B990-36B5223BA5C3}" presName="rootComposite" presStyleCnt="0"/>
      <dgm:spPr/>
    </dgm:pt>
    <dgm:pt modelId="{403635E6-619E-464A-95CC-F911C1A31689}" type="pres">
      <dgm:prSet presAssocID="{DCEBC7CB-1743-4F56-B990-36B5223BA5C3}" presName="rootText" presStyleLbl="node2" presStyleIdx="1" presStyleCnt="2" custLinFactNeighborX="-4358" custLinFactNeighborY="3074">
        <dgm:presLayoutVars>
          <dgm:chPref val="3"/>
        </dgm:presLayoutVars>
      </dgm:prSet>
      <dgm:spPr>
        <a:prstGeom prst="roundRect">
          <a:avLst/>
        </a:prstGeom>
      </dgm:spPr>
      <dgm:t>
        <a:bodyPr/>
        <a:lstStyle/>
        <a:p>
          <a:endParaRPr lang="en-US"/>
        </a:p>
      </dgm:t>
    </dgm:pt>
    <dgm:pt modelId="{FB9D20E6-33E9-44D9-91B4-ED84AF0F5DF1}" type="pres">
      <dgm:prSet presAssocID="{DCEBC7CB-1743-4F56-B990-36B5223BA5C3}" presName="rootConnector" presStyleLbl="node2" presStyleIdx="1" presStyleCnt="2"/>
      <dgm:spPr/>
    </dgm:pt>
    <dgm:pt modelId="{9481C8D6-732E-4160-AAEB-76DF67F16250}" type="pres">
      <dgm:prSet presAssocID="{DCEBC7CB-1743-4F56-B990-36B5223BA5C3}" presName="hierChild4" presStyleCnt="0"/>
      <dgm:spPr/>
    </dgm:pt>
    <dgm:pt modelId="{00D2B1F6-392F-4F94-9BEE-E030531F716F}" type="pres">
      <dgm:prSet presAssocID="{DCEBC7CB-1743-4F56-B990-36B5223BA5C3}" presName="hierChild5" presStyleCnt="0"/>
      <dgm:spPr/>
    </dgm:pt>
    <dgm:pt modelId="{0FD5F96A-232F-47B1-8625-285DC7A6E1F2}" type="pres">
      <dgm:prSet presAssocID="{B9CFD596-810D-4703-862C-F6CDC01B99C9}" presName="hierChild3" presStyleCnt="0"/>
      <dgm:spPr/>
    </dgm:pt>
  </dgm:ptLst>
  <dgm:cxnLst>
    <dgm:cxn modelId="{A7C8DE53-66E7-4011-A2CB-01E71B7811AA}" srcId="{BD3A0C32-9E86-4DA8-9A98-830348D34CF3}" destId="{B9CFD596-810D-4703-862C-F6CDC01B99C9}" srcOrd="0" destOrd="0" parTransId="{4F3CC1CF-025D-4BA8-8019-887BFFB4839A}" sibTransId="{C312281B-D9E8-4F3B-90C3-5392949A7CF2}"/>
    <dgm:cxn modelId="{15A7EE4B-B5A5-4C64-B22F-3596A56E3A83}" type="presOf" srcId="{1D669ACB-CF51-4953-AD4E-760A519C67ED}" destId="{7C05AA5E-9835-4570-8CED-5B99E260F3AF}" srcOrd="1" destOrd="0" presId="urn:microsoft.com/office/officeart/2005/8/layout/orgChart1"/>
    <dgm:cxn modelId="{7006ECA7-BB9E-4AE5-B7D8-16A9F09E2732}" srcId="{B9CFD596-810D-4703-862C-F6CDC01B99C9}" destId="{DCEBC7CB-1743-4F56-B990-36B5223BA5C3}" srcOrd="1" destOrd="0" parTransId="{881CE360-160F-4EE7-BED6-F0A07127AC89}" sibTransId="{ECB55676-24C6-4285-AF0A-5F4992C45342}"/>
    <dgm:cxn modelId="{B60A6DC5-7C3B-4E06-A3F4-E806AE1B6F88}" type="presOf" srcId="{DCEBC7CB-1743-4F56-B990-36B5223BA5C3}" destId="{FB9D20E6-33E9-44D9-91B4-ED84AF0F5DF1}" srcOrd="1" destOrd="0" presId="urn:microsoft.com/office/officeart/2005/8/layout/orgChart1"/>
    <dgm:cxn modelId="{A1406043-49D2-4AA6-91E3-555DEBD71ABC}" type="presOf" srcId="{DCEBC7CB-1743-4F56-B990-36B5223BA5C3}" destId="{403635E6-619E-464A-95CC-F911C1A31689}" srcOrd="0" destOrd="0" presId="urn:microsoft.com/office/officeart/2005/8/layout/orgChart1"/>
    <dgm:cxn modelId="{0066D1C5-844C-4943-971A-03CA9EBB102E}" type="presOf" srcId="{5310EF54-BEFB-4E1D-90AE-735F44B8D9C8}" destId="{7F779397-4588-4D7E-BFC2-9E3E5A52D1E6}" srcOrd="0" destOrd="0" presId="urn:microsoft.com/office/officeart/2005/8/layout/orgChart1"/>
    <dgm:cxn modelId="{D26AD72A-DD4D-47BC-B6B6-3B988EA44A3F}" srcId="{B9CFD596-810D-4703-862C-F6CDC01B99C9}" destId="{1D669ACB-CF51-4953-AD4E-760A519C67ED}" srcOrd="0" destOrd="0" parTransId="{5310EF54-BEFB-4E1D-90AE-735F44B8D9C8}" sibTransId="{61C637F0-CDE7-427D-8123-0E5212F4DDA6}"/>
    <dgm:cxn modelId="{23E0B2E0-5D17-4F2D-AD63-D41BE11B4E6D}" type="presOf" srcId="{B9CFD596-810D-4703-862C-F6CDC01B99C9}" destId="{3A4FACC4-5082-4C6C-9BC1-0576A6B1C8ED}" srcOrd="0" destOrd="0" presId="urn:microsoft.com/office/officeart/2005/8/layout/orgChart1"/>
    <dgm:cxn modelId="{AC96613C-1F0B-4178-BA7C-D5F56201D9C8}" type="presOf" srcId="{B9CFD596-810D-4703-862C-F6CDC01B99C9}" destId="{7BE7A31E-50BB-4AD6-8DCE-24D84EC7C5CB}" srcOrd="1" destOrd="0" presId="urn:microsoft.com/office/officeart/2005/8/layout/orgChart1"/>
    <dgm:cxn modelId="{81DF390B-F9E4-403A-861E-57D2D32309B6}" type="presOf" srcId="{881CE360-160F-4EE7-BED6-F0A07127AC89}" destId="{BAC33547-558A-4524-8DD6-97E2150B5412}" srcOrd="0" destOrd="0" presId="urn:microsoft.com/office/officeart/2005/8/layout/orgChart1"/>
    <dgm:cxn modelId="{7ED271FD-0E53-4B95-8557-79B2D1796E5E}" type="presOf" srcId="{1D669ACB-CF51-4953-AD4E-760A519C67ED}" destId="{A3718460-2884-4A3B-A4FE-ED5FF3066E76}" srcOrd="0" destOrd="0" presId="urn:microsoft.com/office/officeart/2005/8/layout/orgChart1"/>
    <dgm:cxn modelId="{FFF6ABDF-35E0-479D-B925-B482DF2C6964}" type="presOf" srcId="{BD3A0C32-9E86-4DA8-9A98-830348D34CF3}" destId="{E8132229-00CA-4E84-9C35-DF08E24F9A01}" srcOrd="0" destOrd="0" presId="urn:microsoft.com/office/officeart/2005/8/layout/orgChart1"/>
    <dgm:cxn modelId="{3EE767F0-B038-469E-B2EC-9978D0D1E5AC}" type="presParOf" srcId="{E8132229-00CA-4E84-9C35-DF08E24F9A01}" destId="{6FA8264D-7ECC-45D0-814B-13E448412F68}" srcOrd="0" destOrd="0" presId="urn:microsoft.com/office/officeart/2005/8/layout/orgChart1"/>
    <dgm:cxn modelId="{8A444774-AE46-4207-BBBE-F0FF7D0D9A39}" type="presParOf" srcId="{6FA8264D-7ECC-45D0-814B-13E448412F68}" destId="{5F5BC81F-8F04-46BE-9972-19012DEF465A}" srcOrd="0" destOrd="0" presId="urn:microsoft.com/office/officeart/2005/8/layout/orgChart1"/>
    <dgm:cxn modelId="{D23EFC3D-9FD1-4F67-BD08-53D02499B972}" type="presParOf" srcId="{5F5BC81F-8F04-46BE-9972-19012DEF465A}" destId="{3A4FACC4-5082-4C6C-9BC1-0576A6B1C8ED}" srcOrd="0" destOrd="0" presId="urn:microsoft.com/office/officeart/2005/8/layout/orgChart1"/>
    <dgm:cxn modelId="{95514FDB-3C06-40C1-A948-A18D5EB38992}" type="presParOf" srcId="{5F5BC81F-8F04-46BE-9972-19012DEF465A}" destId="{7BE7A31E-50BB-4AD6-8DCE-24D84EC7C5CB}" srcOrd="1" destOrd="0" presId="urn:microsoft.com/office/officeart/2005/8/layout/orgChart1"/>
    <dgm:cxn modelId="{26FD7F5C-5363-4257-893F-EA5B21C3D71E}" type="presParOf" srcId="{6FA8264D-7ECC-45D0-814B-13E448412F68}" destId="{32D9C72D-BA75-4ECE-9479-29198EEEAFE3}" srcOrd="1" destOrd="0" presId="urn:microsoft.com/office/officeart/2005/8/layout/orgChart1"/>
    <dgm:cxn modelId="{EA8ED93A-8A95-4E76-8A7C-6243E535D8FA}" type="presParOf" srcId="{32D9C72D-BA75-4ECE-9479-29198EEEAFE3}" destId="{7F779397-4588-4D7E-BFC2-9E3E5A52D1E6}" srcOrd="0" destOrd="0" presId="urn:microsoft.com/office/officeart/2005/8/layout/orgChart1"/>
    <dgm:cxn modelId="{B207AFFB-217B-4C38-8BB7-E24B573F2ABC}" type="presParOf" srcId="{32D9C72D-BA75-4ECE-9479-29198EEEAFE3}" destId="{6007DAC6-9DC9-468E-824F-01F08CDEF424}" srcOrd="1" destOrd="0" presId="urn:microsoft.com/office/officeart/2005/8/layout/orgChart1"/>
    <dgm:cxn modelId="{AE75A2DD-B453-47E7-8C35-E2A5FD0643A0}" type="presParOf" srcId="{6007DAC6-9DC9-468E-824F-01F08CDEF424}" destId="{8F342E63-3039-4E81-B066-48CF5B41EC89}" srcOrd="0" destOrd="0" presId="urn:microsoft.com/office/officeart/2005/8/layout/orgChart1"/>
    <dgm:cxn modelId="{3C81D91C-017D-465E-A646-9060CDC9565C}" type="presParOf" srcId="{8F342E63-3039-4E81-B066-48CF5B41EC89}" destId="{A3718460-2884-4A3B-A4FE-ED5FF3066E76}" srcOrd="0" destOrd="0" presId="urn:microsoft.com/office/officeart/2005/8/layout/orgChart1"/>
    <dgm:cxn modelId="{10859C68-8E5B-4A00-B241-04BFEA90FA55}" type="presParOf" srcId="{8F342E63-3039-4E81-B066-48CF5B41EC89}" destId="{7C05AA5E-9835-4570-8CED-5B99E260F3AF}" srcOrd="1" destOrd="0" presId="urn:microsoft.com/office/officeart/2005/8/layout/orgChart1"/>
    <dgm:cxn modelId="{12909635-7841-4FE2-9507-F1C1746639B2}" type="presParOf" srcId="{6007DAC6-9DC9-468E-824F-01F08CDEF424}" destId="{6B2809EC-4086-46F8-A0D5-AF8CD78277F0}" srcOrd="1" destOrd="0" presId="urn:microsoft.com/office/officeart/2005/8/layout/orgChart1"/>
    <dgm:cxn modelId="{E990B316-D19C-4881-9E5C-BAFF777F4A66}" type="presParOf" srcId="{6007DAC6-9DC9-468E-824F-01F08CDEF424}" destId="{07CA941C-BE09-434E-A765-502371FF3C46}" srcOrd="2" destOrd="0" presId="urn:microsoft.com/office/officeart/2005/8/layout/orgChart1"/>
    <dgm:cxn modelId="{5F2E052A-C69F-4FAB-803F-E115C7F6FC05}" type="presParOf" srcId="{32D9C72D-BA75-4ECE-9479-29198EEEAFE3}" destId="{BAC33547-558A-4524-8DD6-97E2150B5412}" srcOrd="2" destOrd="0" presId="urn:microsoft.com/office/officeart/2005/8/layout/orgChart1"/>
    <dgm:cxn modelId="{2E4BB95D-8E5A-43DF-8933-7015D4E8E3CA}" type="presParOf" srcId="{32D9C72D-BA75-4ECE-9479-29198EEEAFE3}" destId="{A7A2BA71-DA44-4175-9C64-E244F2C510A4}" srcOrd="3" destOrd="0" presId="urn:microsoft.com/office/officeart/2005/8/layout/orgChart1"/>
    <dgm:cxn modelId="{885C9070-EDB0-43F3-BE9A-9F77CEFA774F}" type="presParOf" srcId="{A7A2BA71-DA44-4175-9C64-E244F2C510A4}" destId="{E618652A-C836-46F9-BA3D-9431B6CEB23F}" srcOrd="0" destOrd="0" presId="urn:microsoft.com/office/officeart/2005/8/layout/orgChart1"/>
    <dgm:cxn modelId="{990F18CB-77B2-4C55-BA63-029B3980B007}" type="presParOf" srcId="{E618652A-C836-46F9-BA3D-9431B6CEB23F}" destId="{403635E6-619E-464A-95CC-F911C1A31689}" srcOrd="0" destOrd="0" presId="urn:microsoft.com/office/officeart/2005/8/layout/orgChart1"/>
    <dgm:cxn modelId="{06F67C08-5737-415C-B40E-4E576671D8C1}" type="presParOf" srcId="{E618652A-C836-46F9-BA3D-9431B6CEB23F}" destId="{FB9D20E6-33E9-44D9-91B4-ED84AF0F5DF1}" srcOrd="1" destOrd="0" presId="urn:microsoft.com/office/officeart/2005/8/layout/orgChart1"/>
    <dgm:cxn modelId="{7CAAEC86-38DC-44BF-8316-7CB8AABAAF31}" type="presParOf" srcId="{A7A2BA71-DA44-4175-9C64-E244F2C510A4}" destId="{9481C8D6-732E-4160-AAEB-76DF67F16250}" srcOrd="1" destOrd="0" presId="urn:microsoft.com/office/officeart/2005/8/layout/orgChart1"/>
    <dgm:cxn modelId="{6323174A-28B5-4CB2-B39A-2D3461919AF7}" type="presParOf" srcId="{A7A2BA71-DA44-4175-9C64-E244F2C510A4}" destId="{00D2B1F6-392F-4F94-9BEE-E030531F716F}" srcOrd="2" destOrd="0" presId="urn:microsoft.com/office/officeart/2005/8/layout/orgChart1"/>
    <dgm:cxn modelId="{F9A7FF03-76F3-4A17-BD6D-8575CAEDD9B3}" type="presParOf" srcId="{6FA8264D-7ECC-45D0-814B-13E448412F68}" destId="{0FD5F96A-232F-47B1-8625-285DC7A6E1F2}" srcOrd="2" destOrd="0" presId="urn:microsoft.com/office/officeart/2005/8/layout/orgChart1"/>
  </dgm:cxnLst>
  <dgm:bg/>
  <dgm:whole/>
</dgm:dataModel>
</file>

<file path=ppt/diagrams/data7.xml><?xml version="1.0" encoding="utf-8"?>
<dgm:dataModel xmlns:dgm="http://schemas.openxmlformats.org/drawingml/2006/diagram" xmlns:a="http://schemas.openxmlformats.org/drawingml/2006/main">
  <dgm:ptLst>
    <dgm:pt modelId="{BD3A0C32-9E86-4DA8-9A98-830348D34C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B9CFD596-810D-4703-862C-F6CDC01B99C9}">
      <dgm:prSet phldrT="[Text]"/>
      <dgm:spPr>
        <a:solidFill>
          <a:schemeClr val="accent4"/>
        </a:solidFill>
      </dgm:spPr>
      <dgm:t>
        <a:bodyPr/>
        <a:lstStyle/>
        <a:p>
          <a:r>
            <a:rPr lang="en-US" dirty="0" smtClean="0"/>
            <a:t>Hidden Feature</a:t>
          </a:r>
          <a:endParaRPr lang="en-US" dirty="0"/>
        </a:p>
      </dgm:t>
    </dgm:pt>
    <dgm:pt modelId="{4F3CC1CF-025D-4BA8-8019-887BFFB4839A}" type="parTrans" cxnId="{A7C8DE53-66E7-4011-A2CB-01E71B7811AA}">
      <dgm:prSet/>
      <dgm:spPr/>
      <dgm:t>
        <a:bodyPr/>
        <a:lstStyle/>
        <a:p>
          <a:endParaRPr lang="en-US"/>
        </a:p>
      </dgm:t>
    </dgm:pt>
    <dgm:pt modelId="{C312281B-D9E8-4F3B-90C3-5392949A7CF2}" type="sibTrans" cxnId="{A7C8DE53-66E7-4011-A2CB-01E71B7811AA}">
      <dgm:prSet/>
      <dgm:spPr/>
      <dgm:t>
        <a:bodyPr/>
        <a:lstStyle/>
        <a:p>
          <a:endParaRPr lang="en-US"/>
        </a:p>
      </dgm:t>
    </dgm:pt>
    <dgm:pt modelId="{1D669ACB-CF51-4953-AD4E-760A519C67ED}">
      <dgm:prSet phldrT="[Text]"/>
      <dgm:spPr/>
      <dgm:t>
        <a:bodyPr/>
        <a:lstStyle/>
        <a:p>
          <a:r>
            <a:rPr lang="en-US" dirty="0" smtClean="0"/>
            <a:t>Child A</a:t>
          </a:r>
          <a:endParaRPr lang="en-US" dirty="0"/>
        </a:p>
      </dgm:t>
    </dgm:pt>
    <dgm:pt modelId="{5310EF54-BEFB-4E1D-90AE-735F44B8D9C8}" type="parTrans" cxnId="{D26AD72A-DD4D-47BC-B6B6-3B988EA44A3F}">
      <dgm:prSet/>
      <dgm:spPr/>
      <dgm:t>
        <a:bodyPr/>
        <a:lstStyle/>
        <a:p>
          <a:endParaRPr lang="en-US"/>
        </a:p>
      </dgm:t>
    </dgm:pt>
    <dgm:pt modelId="{61C637F0-CDE7-427D-8123-0E5212F4DDA6}" type="sibTrans" cxnId="{D26AD72A-DD4D-47BC-B6B6-3B988EA44A3F}">
      <dgm:prSet/>
      <dgm:spPr/>
      <dgm:t>
        <a:bodyPr/>
        <a:lstStyle/>
        <a:p>
          <a:endParaRPr lang="en-US"/>
        </a:p>
      </dgm:t>
    </dgm:pt>
    <dgm:pt modelId="{E8132229-00CA-4E84-9C35-DF08E24F9A01}" type="pres">
      <dgm:prSet presAssocID="{BD3A0C32-9E86-4DA8-9A98-830348D34CF3}" presName="hierChild1" presStyleCnt="0">
        <dgm:presLayoutVars>
          <dgm:orgChart val="1"/>
          <dgm:chPref val="1"/>
          <dgm:dir/>
          <dgm:animOne val="branch"/>
          <dgm:animLvl val="lvl"/>
          <dgm:resizeHandles/>
        </dgm:presLayoutVars>
      </dgm:prSet>
      <dgm:spPr/>
    </dgm:pt>
    <dgm:pt modelId="{6FA8264D-7ECC-45D0-814B-13E448412F68}" type="pres">
      <dgm:prSet presAssocID="{B9CFD596-810D-4703-862C-F6CDC01B99C9}" presName="hierRoot1" presStyleCnt="0">
        <dgm:presLayoutVars>
          <dgm:hierBranch val="init"/>
        </dgm:presLayoutVars>
      </dgm:prSet>
      <dgm:spPr/>
    </dgm:pt>
    <dgm:pt modelId="{5F5BC81F-8F04-46BE-9972-19012DEF465A}" type="pres">
      <dgm:prSet presAssocID="{B9CFD596-810D-4703-862C-F6CDC01B99C9}" presName="rootComposite1" presStyleCnt="0"/>
      <dgm:spPr/>
    </dgm:pt>
    <dgm:pt modelId="{3A4FACC4-5082-4C6C-9BC1-0576A6B1C8ED}" type="pres">
      <dgm:prSet presAssocID="{B9CFD596-810D-4703-862C-F6CDC01B99C9}" presName="rootText1" presStyleLbl="node0" presStyleIdx="0" presStyleCnt="1">
        <dgm:presLayoutVars>
          <dgm:chPref val="3"/>
        </dgm:presLayoutVars>
      </dgm:prSet>
      <dgm:spPr>
        <a:prstGeom prst="roundRect">
          <a:avLst/>
        </a:prstGeom>
      </dgm:spPr>
    </dgm:pt>
    <dgm:pt modelId="{7BE7A31E-50BB-4AD6-8DCE-24D84EC7C5CB}" type="pres">
      <dgm:prSet presAssocID="{B9CFD596-810D-4703-862C-F6CDC01B99C9}" presName="rootConnector1" presStyleLbl="node1" presStyleIdx="0" presStyleCnt="0"/>
      <dgm:spPr/>
    </dgm:pt>
    <dgm:pt modelId="{32D9C72D-BA75-4ECE-9479-29198EEEAFE3}" type="pres">
      <dgm:prSet presAssocID="{B9CFD596-810D-4703-862C-F6CDC01B99C9}" presName="hierChild2" presStyleCnt="0"/>
      <dgm:spPr/>
    </dgm:pt>
    <dgm:pt modelId="{7F779397-4588-4D7E-BFC2-9E3E5A52D1E6}" type="pres">
      <dgm:prSet presAssocID="{5310EF54-BEFB-4E1D-90AE-735F44B8D9C8}" presName="Name37" presStyleLbl="parChTrans1D2" presStyleIdx="0" presStyleCnt="1"/>
      <dgm:spPr/>
    </dgm:pt>
    <dgm:pt modelId="{6007DAC6-9DC9-468E-824F-01F08CDEF424}" type="pres">
      <dgm:prSet presAssocID="{1D669ACB-CF51-4953-AD4E-760A519C67ED}" presName="hierRoot2" presStyleCnt="0">
        <dgm:presLayoutVars>
          <dgm:hierBranch val="init"/>
        </dgm:presLayoutVars>
      </dgm:prSet>
      <dgm:spPr/>
    </dgm:pt>
    <dgm:pt modelId="{8F342E63-3039-4E81-B066-48CF5B41EC89}" type="pres">
      <dgm:prSet presAssocID="{1D669ACB-CF51-4953-AD4E-760A519C67ED}" presName="rootComposite" presStyleCnt="0"/>
      <dgm:spPr/>
    </dgm:pt>
    <dgm:pt modelId="{A3718460-2884-4A3B-A4FE-ED5FF3066E76}" type="pres">
      <dgm:prSet presAssocID="{1D669ACB-CF51-4953-AD4E-760A519C67ED}" presName="rootText" presStyleLbl="node2" presStyleIdx="0" presStyleCnt="1" custLinFactNeighborX="27571" custLinFactNeighborY="622">
        <dgm:presLayoutVars>
          <dgm:chPref val="3"/>
        </dgm:presLayoutVars>
      </dgm:prSet>
      <dgm:spPr>
        <a:prstGeom prst="roundRect">
          <a:avLst/>
        </a:prstGeom>
      </dgm:spPr>
    </dgm:pt>
    <dgm:pt modelId="{7C05AA5E-9835-4570-8CED-5B99E260F3AF}" type="pres">
      <dgm:prSet presAssocID="{1D669ACB-CF51-4953-AD4E-760A519C67ED}" presName="rootConnector" presStyleLbl="node2" presStyleIdx="0" presStyleCnt="1"/>
      <dgm:spPr/>
    </dgm:pt>
    <dgm:pt modelId="{6B2809EC-4086-46F8-A0D5-AF8CD78277F0}" type="pres">
      <dgm:prSet presAssocID="{1D669ACB-CF51-4953-AD4E-760A519C67ED}" presName="hierChild4" presStyleCnt="0"/>
      <dgm:spPr/>
    </dgm:pt>
    <dgm:pt modelId="{07CA941C-BE09-434E-A765-502371FF3C46}" type="pres">
      <dgm:prSet presAssocID="{1D669ACB-CF51-4953-AD4E-760A519C67ED}" presName="hierChild5" presStyleCnt="0"/>
      <dgm:spPr/>
    </dgm:pt>
    <dgm:pt modelId="{0FD5F96A-232F-47B1-8625-285DC7A6E1F2}" type="pres">
      <dgm:prSet presAssocID="{B9CFD596-810D-4703-862C-F6CDC01B99C9}" presName="hierChild3" presStyleCnt="0"/>
      <dgm:spPr/>
    </dgm:pt>
  </dgm:ptLst>
  <dgm:cxnLst>
    <dgm:cxn modelId="{790CA517-1DDC-4EE9-AC8B-B16A58B7DC40}" type="presOf" srcId="{1D669ACB-CF51-4953-AD4E-760A519C67ED}" destId="{A3718460-2884-4A3B-A4FE-ED5FF3066E76}" srcOrd="0" destOrd="0" presId="urn:microsoft.com/office/officeart/2005/8/layout/orgChart1"/>
    <dgm:cxn modelId="{A7C8DE53-66E7-4011-A2CB-01E71B7811AA}" srcId="{BD3A0C32-9E86-4DA8-9A98-830348D34CF3}" destId="{B9CFD596-810D-4703-862C-F6CDC01B99C9}" srcOrd="0" destOrd="0" parTransId="{4F3CC1CF-025D-4BA8-8019-887BFFB4839A}" sibTransId="{C312281B-D9E8-4F3B-90C3-5392949A7CF2}"/>
    <dgm:cxn modelId="{A46A67A6-5FE9-44F5-835D-9B8A61D69ABF}" type="presOf" srcId="{B9CFD596-810D-4703-862C-F6CDC01B99C9}" destId="{3A4FACC4-5082-4C6C-9BC1-0576A6B1C8ED}" srcOrd="0" destOrd="0" presId="urn:microsoft.com/office/officeart/2005/8/layout/orgChart1"/>
    <dgm:cxn modelId="{CD682AA8-2730-4F6F-83A4-30A80E923B07}" type="presOf" srcId="{1D669ACB-CF51-4953-AD4E-760A519C67ED}" destId="{7C05AA5E-9835-4570-8CED-5B99E260F3AF}" srcOrd="1" destOrd="0" presId="urn:microsoft.com/office/officeart/2005/8/layout/orgChart1"/>
    <dgm:cxn modelId="{D26AD72A-DD4D-47BC-B6B6-3B988EA44A3F}" srcId="{B9CFD596-810D-4703-862C-F6CDC01B99C9}" destId="{1D669ACB-CF51-4953-AD4E-760A519C67ED}" srcOrd="0" destOrd="0" parTransId="{5310EF54-BEFB-4E1D-90AE-735F44B8D9C8}" sibTransId="{61C637F0-CDE7-427D-8123-0E5212F4DDA6}"/>
    <dgm:cxn modelId="{266A0E9D-A27A-49FC-B097-70DCDF6E5671}" type="presOf" srcId="{BD3A0C32-9E86-4DA8-9A98-830348D34CF3}" destId="{E8132229-00CA-4E84-9C35-DF08E24F9A01}" srcOrd="0" destOrd="0" presId="urn:microsoft.com/office/officeart/2005/8/layout/orgChart1"/>
    <dgm:cxn modelId="{C7E73FB7-940D-48E9-98E5-07ED704E8D06}" type="presOf" srcId="{B9CFD596-810D-4703-862C-F6CDC01B99C9}" destId="{7BE7A31E-50BB-4AD6-8DCE-24D84EC7C5CB}" srcOrd="1" destOrd="0" presId="urn:microsoft.com/office/officeart/2005/8/layout/orgChart1"/>
    <dgm:cxn modelId="{9142FBF0-B682-425D-A8FF-62F9A1344E3B}" type="presOf" srcId="{5310EF54-BEFB-4E1D-90AE-735F44B8D9C8}" destId="{7F779397-4588-4D7E-BFC2-9E3E5A52D1E6}" srcOrd="0" destOrd="0" presId="urn:microsoft.com/office/officeart/2005/8/layout/orgChart1"/>
    <dgm:cxn modelId="{8BF66CC4-46CC-46F3-889D-894172850FC4}" type="presParOf" srcId="{E8132229-00CA-4E84-9C35-DF08E24F9A01}" destId="{6FA8264D-7ECC-45D0-814B-13E448412F68}" srcOrd="0" destOrd="0" presId="urn:microsoft.com/office/officeart/2005/8/layout/orgChart1"/>
    <dgm:cxn modelId="{956F2AE5-367E-4341-B257-6BCCF6D01E09}" type="presParOf" srcId="{6FA8264D-7ECC-45D0-814B-13E448412F68}" destId="{5F5BC81F-8F04-46BE-9972-19012DEF465A}" srcOrd="0" destOrd="0" presId="urn:microsoft.com/office/officeart/2005/8/layout/orgChart1"/>
    <dgm:cxn modelId="{C60B4425-35BD-4B28-8390-74929E1414D5}" type="presParOf" srcId="{5F5BC81F-8F04-46BE-9972-19012DEF465A}" destId="{3A4FACC4-5082-4C6C-9BC1-0576A6B1C8ED}" srcOrd="0" destOrd="0" presId="urn:microsoft.com/office/officeart/2005/8/layout/orgChart1"/>
    <dgm:cxn modelId="{EC29CBFC-849D-4DEF-86A9-339CFBD8D8AC}" type="presParOf" srcId="{5F5BC81F-8F04-46BE-9972-19012DEF465A}" destId="{7BE7A31E-50BB-4AD6-8DCE-24D84EC7C5CB}" srcOrd="1" destOrd="0" presId="urn:microsoft.com/office/officeart/2005/8/layout/orgChart1"/>
    <dgm:cxn modelId="{9CE37529-A5F1-4CCA-A400-9EDC0E16C833}" type="presParOf" srcId="{6FA8264D-7ECC-45D0-814B-13E448412F68}" destId="{32D9C72D-BA75-4ECE-9479-29198EEEAFE3}" srcOrd="1" destOrd="0" presId="urn:microsoft.com/office/officeart/2005/8/layout/orgChart1"/>
    <dgm:cxn modelId="{5D3EB309-8DF4-44CC-8E21-0EA21560CA1A}" type="presParOf" srcId="{32D9C72D-BA75-4ECE-9479-29198EEEAFE3}" destId="{7F779397-4588-4D7E-BFC2-9E3E5A52D1E6}" srcOrd="0" destOrd="0" presId="urn:microsoft.com/office/officeart/2005/8/layout/orgChart1"/>
    <dgm:cxn modelId="{687501F1-7F25-4100-818B-E4C9749B0FAC}" type="presParOf" srcId="{32D9C72D-BA75-4ECE-9479-29198EEEAFE3}" destId="{6007DAC6-9DC9-468E-824F-01F08CDEF424}" srcOrd="1" destOrd="0" presId="urn:microsoft.com/office/officeart/2005/8/layout/orgChart1"/>
    <dgm:cxn modelId="{F2990D97-F9E3-4684-B3C7-C69627DC69C7}" type="presParOf" srcId="{6007DAC6-9DC9-468E-824F-01F08CDEF424}" destId="{8F342E63-3039-4E81-B066-48CF5B41EC89}" srcOrd="0" destOrd="0" presId="urn:microsoft.com/office/officeart/2005/8/layout/orgChart1"/>
    <dgm:cxn modelId="{4CB25BC3-AEA1-46E7-8E5A-7FB918DF8700}" type="presParOf" srcId="{8F342E63-3039-4E81-B066-48CF5B41EC89}" destId="{A3718460-2884-4A3B-A4FE-ED5FF3066E76}" srcOrd="0" destOrd="0" presId="urn:microsoft.com/office/officeart/2005/8/layout/orgChart1"/>
    <dgm:cxn modelId="{5677AC84-E4F8-467E-82DC-F5343A92790F}" type="presParOf" srcId="{8F342E63-3039-4E81-B066-48CF5B41EC89}" destId="{7C05AA5E-9835-4570-8CED-5B99E260F3AF}" srcOrd="1" destOrd="0" presId="urn:microsoft.com/office/officeart/2005/8/layout/orgChart1"/>
    <dgm:cxn modelId="{4BBBEA97-A8CB-42EA-8998-240A4406526A}" type="presParOf" srcId="{6007DAC6-9DC9-468E-824F-01F08CDEF424}" destId="{6B2809EC-4086-46F8-A0D5-AF8CD78277F0}" srcOrd="1" destOrd="0" presId="urn:microsoft.com/office/officeart/2005/8/layout/orgChart1"/>
    <dgm:cxn modelId="{D0033404-D519-4838-B4C2-4F515840947F}" type="presParOf" srcId="{6007DAC6-9DC9-468E-824F-01F08CDEF424}" destId="{07CA941C-BE09-434E-A765-502371FF3C46}" srcOrd="2" destOrd="0" presId="urn:microsoft.com/office/officeart/2005/8/layout/orgChart1"/>
    <dgm:cxn modelId="{05C1C766-EE07-40A9-9674-778E06E85C56}" type="presParOf" srcId="{6FA8264D-7ECC-45D0-814B-13E448412F68}" destId="{0FD5F96A-232F-47B1-8625-285DC7A6E1F2}" srcOrd="2" destOrd="0" presId="urn:microsoft.com/office/officeart/2005/8/layout/orgChart1"/>
  </dgm:cxnLst>
  <dgm:bg/>
  <dgm:whole/>
</dgm:dataModel>
</file>

<file path=ppt/diagrams/data8.xml><?xml version="1.0" encoding="utf-8"?>
<dgm:dataModel xmlns:dgm="http://schemas.openxmlformats.org/drawingml/2006/diagram" xmlns:a="http://schemas.openxmlformats.org/drawingml/2006/main">
  <dgm:ptLst>
    <dgm:pt modelId="{BD3A0C32-9E86-4DA8-9A98-830348D34C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B9CFD596-810D-4703-862C-F6CDC01B99C9}">
      <dgm:prSet phldrT="[Text]"/>
      <dgm:spPr>
        <a:solidFill>
          <a:schemeClr val="accent4"/>
        </a:solidFill>
        <a:effectLst>
          <a:glow rad="228600">
            <a:schemeClr val="accent6">
              <a:satMod val="175000"/>
              <a:alpha val="40000"/>
            </a:schemeClr>
          </a:glow>
        </a:effectLst>
        <a:scene3d>
          <a:camera prst="orthographicFront"/>
          <a:lightRig rig="threePt" dir="t"/>
        </a:scene3d>
        <a:sp3d>
          <a:bevelT/>
        </a:sp3d>
      </dgm:spPr>
      <dgm:t>
        <a:bodyPr/>
        <a:lstStyle/>
        <a:p>
          <a:r>
            <a:rPr lang="en-US" dirty="0" smtClean="0"/>
            <a:t>Hidden Feature</a:t>
          </a:r>
          <a:endParaRPr lang="en-US" dirty="0"/>
        </a:p>
      </dgm:t>
    </dgm:pt>
    <dgm:pt modelId="{4F3CC1CF-025D-4BA8-8019-887BFFB4839A}" type="parTrans" cxnId="{A7C8DE53-66E7-4011-A2CB-01E71B7811AA}">
      <dgm:prSet/>
      <dgm:spPr/>
      <dgm:t>
        <a:bodyPr/>
        <a:lstStyle/>
        <a:p>
          <a:endParaRPr lang="en-US"/>
        </a:p>
      </dgm:t>
    </dgm:pt>
    <dgm:pt modelId="{C312281B-D9E8-4F3B-90C3-5392949A7CF2}" type="sibTrans" cxnId="{A7C8DE53-66E7-4011-A2CB-01E71B7811AA}">
      <dgm:prSet/>
      <dgm:spPr/>
      <dgm:t>
        <a:bodyPr/>
        <a:lstStyle/>
        <a:p>
          <a:endParaRPr lang="en-US"/>
        </a:p>
      </dgm:t>
    </dgm:pt>
    <dgm:pt modelId="{1D669ACB-CF51-4953-AD4E-760A519C67ED}">
      <dgm:prSet phldrT="[Text]"/>
      <dgm:spPr>
        <a:effectLst>
          <a:glow rad="228600">
            <a:schemeClr val="accent6">
              <a:satMod val="175000"/>
              <a:alpha val="40000"/>
            </a:schemeClr>
          </a:glow>
        </a:effectLst>
        <a:scene3d>
          <a:camera prst="orthographicFront"/>
          <a:lightRig rig="threePt" dir="t"/>
        </a:scene3d>
        <a:sp3d>
          <a:bevelT w="165100" prst="coolSlant"/>
        </a:sp3d>
      </dgm:spPr>
      <dgm:t>
        <a:bodyPr/>
        <a:lstStyle/>
        <a:p>
          <a:r>
            <a:rPr lang="en-US" dirty="0" smtClean="0"/>
            <a:t>Child A</a:t>
          </a:r>
          <a:endParaRPr lang="en-US" dirty="0"/>
        </a:p>
      </dgm:t>
    </dgm:pt>
    <dgm:pt modelId="{5310EF54-BEFB-4E1D-90AE-735F44B8D9C8}" type="parTrans" cxnId="{D26AD72A-DD4D-47BC-B6B6-3B988EA44A3F}">
      <dgm:prSet/>
      <dgm:spPr/>
      <dgm:t>
        <a:bodyPr/>
        <a:lstStyle/>
        <a:p>
          <a:endParaRPr lang="en-US"/>
        </a:p>
      </dgm:t>
    </dgm:pt>
    <dgm:pt modelId="{61C637F0-CDE7-427D-8123-0E5212F4DDA6}" type="sibTrans" cxnId="{D26AD72A-DD4D-47BC-B6B6-3B988EA44A3F}">
      <dgm:prSet/>
      <dgm:spPr/>
      <dgm:t>
        <a:bodyPr/>
        <a:lstStyle/>
        <a:p>
          <a:endParaRPr lang="en-US"/>
        </a:p>
      </dgm:t>
    </dgm:pt>
    <dgm:pt modelId="{E8132229-00CA-4E84-9C35-DF08E24F9A01}" type="pres">
      <dgm:prSet presAssocID="{BD3A0C32-9E86-4DA8-9A98-830348D34CF3}" presName="hierChild1" presStyleCnt="0">
        <dgm:presLayoutVars>
          <dgm:orgChart val="1"/>
          <dgm:chPref val="1"/>
          <dgm:dir/>
          <dgm:animOne val="branch"/>
          <dgm:animLvl val="lvl"/>
          <dgm:resizeHandles/>
        </dgm:presLayoutVars>
      </dgm:prSet>
      <dgm:spPr/>
    </dgm:pt>
    <dgm:pt modelId="{6FA8264D-7ECC-45D0-814B-13E448412F68}" type="pres">
      <dgm:prSet presAssocID="{B9CFD596-810D-4703-862C-F6CDC01B99C9}" presName="hierRoot1" presStyleCnt="0">
        <dgm:presLayoutVars>
          <dgm:hierBranch val="init"/>
        </dgm:presLayoutVars>
      </dgm:prSet>
      <dgm:spPr/>
    </dgm:pt>
    <dgm:pt modelId="{5F5BC81F-8F04-46BE-9972-19012DEF465A}" type="pres">
      <dgm:prSet presAssocID="{B9CFD596-810D-4703-862C-F6CDC01B99C9}" presName="rootComposite1" presStyleCnt="0"/>
      <dgm:spPr/>
    </dgm:pt>
    <dgm:pt modelId="{3A4FACC4-5082-4C6C-9BC1-0576A6B1C8ED}" type="pres">
      <dgm:prSet presAssocID="{B9CFD596-810D-4703-862C-F6CDC01B99C9}" presName="rootText1" presStyleLbl="node0" presStyleIdx="0" presStyleCnt="1">
        <dgm:presLayoutVars>
          <dgm:chPref val="3"/>
        </dgm:presLayoutVars>
      </dgm:prSet>
      <dgm:spPr>
        <a:prstGeom prst="roundRect">
          <a:avLst/>
        </a:prstGeom>
      </dgm:spPr>
    </dgm:pt>
    <dgm:pt modelId="{7BE7A31E-50BB-4AD6-8DCE-24D84EC7C5CB}" type="pres">
      <dgm:prSet presAssocID="{B9CFD596-810D-4703-862C-F6CDC01B99C9}" presName="rootConnector1" presStyleLbl="node1" presStyleIdx="0" presStyleCnt="0"/>
      <dgm:spPr/>
    </dgm:pt>
    <dgm:pt modelId="{32D9C72D-BA75-4ECE-9479-29198EEEAFE3}" type="pres">
      <dgm:prSet presAssocID="{B9CFD596-810D-4703-862C-F6CDC01B99C9}" presName="hierChild2" presStyleCnt="0"/>
      <dgm:spPr/>
    </dgm:pt>
    <dgm:pt modelId="{7F779397-4588-4D7E-BFC2-9E3E5A52D1E6}" type="pres">
      <dgm:prSet presAssocID="{5310EF54-BEFB-4E1D-90AE-735F44B8D9C8}" presName="Name37" presStyleLbl="parChTrans1D2" presStyleIdx="0" presStyleCnt="1"/>
      <dgm:spPr/>
    </dgm:pt>
    <dgm:pt modelId="{6007DAC6-9DC9-468E-824F-01F08CDEF424}" type="pres">
      <dgm:prSet presAssocID="{1D669ACB-CF51-4953-AD4E-760A519C67ED}" presName="hierRoot2" presStyleCnt="0">
        <dgm:presLayoutVars>
          <dgm:hierBranch val="init"/>
        </dgm:presLayoutVars>
      </dgm:prSet>
      <dgm:spPr/>
    </dgm:pt>
    <dgm:pt modelId="{8F342E63-3039-4E81-B066-48CF5B41EC89}" type="pres">
      <dgm:prSet presAssocID="{1D669ACB-CF51-4953-AD4E-760A519C67ED}" presName="rootComposite" presStyleCnt="0"/>
      <dgm:spPr/>
    </dgm:pt>
    <dgm:pt modelId="{A3718460-2884-4A3B-A4FE-ED5FF3066E76}" type="pres">
      <dgm:prSet presAssocID="{1D669ACB-CF51-4953-AD4E-760A519C67ED}" presName="rootText" presStyleLbl="node2" presStyleIdx="0" presStyleCnt="1" custLinFactNeighborX="27571" custLinFactNeighborY="622">
        <dgm:presLayoutVars>
          <dgm:chPref val="3"/>
        </dgm:presLayoutVars>
      </dgm:prSet>
      <dgm:spPr>
        <a:prstGeom prst="roundRect">
          <a:avLst/>
        </a:prstGeom>
      </dgm:spPr>
    </dgm:pt>
    <dgm:pt modelId="{7C05AA5E-9835-4570-8CED-5B99E260F3AF}" type="pres">
      <dgm:prSet presAssocID="{1D669ACB-CF51-4953-AD4E-760A519C67ED}" presName="rootConnector" presStyleLbl="node2" presStyleIdx="0" presStyleCnt="1"/>
      <dgm:spPr/>
    </dgm:pt>
    <dgm:pt modelId="{6B2809EC-4086-46F8-A0D5-AF8CD78277F0}" type="pres">
      <dgm:prSet presAssocID="{1D669ACB-CF51-4953-AD4E-760A519C67ED}" presName="hierChild4" presStyleCnt="0"/>
      <dgm:spPr/>
    </dgm:pt>
    <dgm:pt modelId="{07CA941C-BE09-434E-A765-502371FF3C46}" type="pres">
      <dgm:prSet presAssocID="{1D669ACB-CF51-4953-AD4E-760A519C67ED}" presName="hierChild5" presStyleCnt="0"/>
      <dgm:spPr/>
    </dgm:pt>
    <dgm:pt modelId="{0FD5F96A-232F-47B1-8625-285DC7A6E1F2}" type="pres">
      <dgm:prSet presAssocID="{B9CFD596-810D-4703-862C-F6CDC01B99C9}" presName="hierChild3" presStyleCnt="0"/>
      <dgm:spPr/>
    </dgm:pt>
  </dgm:ptLst>
  <dgm:cxnLst>
    <dgm:cxn modelId="{07680733-4539-49AA-B6AD-A7C692D96752}" type="presOf" srcId="{1D669ACB-CF51-4953-AD4E-760A519C67ED}" destId="{7C05AA5E-9835-4570-8CED-5B99E260F3AF}" srcOrd="1" destOrd="0" presId="urn:microsoft.com/office/officeart/2005/8/layout/orgChart1"/>
    <dgm:cxn modelId="{32B5678C-A225-41D3-9AF5-0DA47EFD3343}" type="presOf" srcId="{BD3A0C32-9E86-4DA8-9A98-830348D34CF3}" destId="{E8132229-00CA-4E84-9C35-DF08E24F9A01}" srcOrd="0" destOrd="0" presId="urn:microsoft.com/office/officeart/2005/8/layout/orgChart1"/>
    <dgm:cxn modelId="{C4E8582D-EE60-4290-AA24-CBF72DDAFAC3}" type="presOf" srcId="{B9CFD596-810D-4703-862C-F6CDC01B99C9}" destId="{3A4FACC4-5082-4C6C-9BC1-0576A6B1C8ED}" srcOrd="0" destOrd="0" presId="urn:microsoft.com/office/officeart/2005/8/layout/orgChart1"/>
    <dgm:cxn modelId="{9CE6F217-DC01-4397-B8EF-A9D83834504B}" type="presOf" srcId="{B9CFD596-810D-4703-862C-F6CDC01B99C9}" destId="{7BE7A31E-50BB-4AD6-8DCE-24D84EC7C5CB}" srcOrd="1" destOrd="0" presId="urn:microsoft.com/office/officeart/2005/8/layout/orgChart1"/>
    <dgm:cxn modelId="{32B05549-C6B6-489B-B961-36068B0F0610}" type="presOf" srcId="{5310EF54-BEFB-4E1D-90AE-735F44B8D9C8}" destId="{7F779397-4588-4D7E-BFC2-9E3E5A52D1E6}" srcOrd="0" destOrd="0" presId="urn:microsoft.com/office/officeart/2005/8/layout/orgChart1"/>
    <dgm:cxn modelId="{D26AD72A-DD4D-47BC-B6B6-3B988EA44A3F}" srcId="{B9CFD596-810D-4703-862C-F6CDC01B99C9}" destId="{1D669ACB-CF51-4953-AD4E-760A519C67ED}" srcOrd="0" destOrd="0" parTransId="{5310EF54-BEFB-4E1D-90AE-735F44B8D9C8}" sibTransId="{61C637F0-CDE7-427D-8123-0E5212F4DDA6}"/>
    <dgm:cxn modelId="{A7C8DE53-66E7-4011-A2CB-01E71B7811AA}" srcId="{BD3A0C32-9E86-4DA8-9A98-830348D34CF3}" destId="{B9CFD596-810D-4703-862C-F6CDC01B99C9}" srcOrd="0" destOrd="0" parTransId="{4F3CC1CF-025D-4BA8-8019-887BFFB4839A}" sibTransId="{C312281B-D9E8-4F3B-90C3-5392949A7CF2}"/>
    <dgm:cxn modelId="{5C0FDD79-4E8F-4F55-8F0B-5253D63E273F}" type="presOf" srcId="{1D669ACB-CF51-4953-AD4E-760A519C67ED}" destId="{A3718460-2884-4A3B-A4FE-ED5FF3066E76}" srcOrd="0" destOrd="0" presId="urn:microsoft.com/office/officeart/2005/8/layout/orgChart1"/>
    <dgm:cxn modelId="{1893E32A-B2EA-40D6-97FF-4917F3DC45F3}" type="presParOf" srcId="{E8132229-00CA-4E84-9C35-DF08E24F9A01}" destId="{6FA8264D-7ECC-45D0-814B-13E448412F68}" srcOrd="0" destOrd="0" presId="urn:microsoft.com/office/officeart/2005/8/layout/orgChart1"/>
    <dgm:cxn modelId="{D1A3161D-35EA-4621-AAF9-17A49179D74B}" type="presParOf" srcId="{6FA8264D-7ECC-45D0-814B-13E448412F68}" destId="{5F5BC81F-8F04-46BE-9972-19012DEF465A}" srcOrd="0" destOrd="0" presId="urn:microsoft.com/office/officeart/2005/8/layout/orgChart1"/>
    <dgm:cxn modelId="{4F01CCC3-DD04-4EA9-A2C0-39D305D91A5C}" type="presParOf" srcId="{5F5BC81F-8F04-46BE-9972-19012DEF465A}" destId="{3A4FACC4-5082-4C6C-9BC1-0576A6B1C8ED}" srcOrd="0" destOrd="0" presId="urn:microsoft.com/office/officeart/2005/8/layout/orgChart1"/>
    <dgm:cxn modelId="{9153DA6A-6B6F-4CBE-9BA6-8846BA1A8126}" type="presParOf" srcId="{5F5BC81F-8F04-46BE-9972-19012DEF465A}" destId="{7BE7A31E-50BB-4AD6-8DCE-24D84EC7C5CB}" srcOrd="1" destOrd="0" presId="urn:microsoft.com/office/officeart/2005/8/layout/orgChart1"/>
    <dgm:cxn modelId="{08F1A732-BE87-42FC-9DE6-35714B7B234E}" type="presParOf" srcId="{6FA8264D-7ECC-45D0-814B-13E448412F68}" destId="{32D9C72D-BA75-4ECE-9479-29198EEEAFE3}" srcOrd="1" destOrd="0" presId="urn:microsoft.com/office/officeart/2005/8/layout/orgChart1"/>
    <dgm:cxn modelId="{74E06853-D743-4E71-9C38-5B4E6854215C}" type="presParOf" srcId="{32D9C72D-BA75-4ECE-9479-29198EEEAFE3}" destId="{7F779397-4588-4D7E-BFC2-9E3E5A52D1E6}" srcOrd="0" destOrd="0" presId="urn:microsoft.com/office/officeart/2005/8/layout/orgChart1"/>
    <dgm:cxn modelId="{56B98351-4F0A-427E-8313-594321ED4AA4}" type="presParOf" srcId="{32D9C72D-BA75-4ECE-9479-29198EEEAFE3}" destId="{6007DAC6-9DC9-468E-824F-01F08CDEF424}" srcOrd="1" destOrd="0" presId="urn:microsoft.com/office/officeart/2005/8/layout/orgChart1"/>
    <dgm:cxn modelId="{7622861E-9B37-4E8B-A765-A7D6EEE0DC98}" type="presParOf" srcId="{6007DAC6-9DC9-468E-824F-01F08CDEF424}" destId="{8F342E63-3039-4E81-B066-48CF5B41EC89}" srcOrd="0" destOrd="0" presId="urn:microsoft.com/office/officeart/2005/8/layout/orgChart1"/>
    <dgm:cxn modelId="{5DE75CC2-8C2B-41A5-B307-375027308FC9}" type="presParOf" srcId="{8F342E63-3039-4E81-B066-48CF5B41EC89}" destId="{A3718460-2884-4A3B-A4FE-ED5FF3066E76}" srcOrd="0" destOrd="0" presId="urn:microsoft.com/office/officeart/2005/8/layout/orgChart1"/>
    <dgm:cxn modelId="{2C7C7F1C-BC86-4390-B592-9A3B02D9EC6E}" type="presParOf" srcId="{8F342E63-3039-4E81-B066-48CF5B41EC89}" destId="{7C05AA5E-9835-4570-8CED-5B99E260F3AF}" srcOrd="1" destOrd="0" presId="urn:microsoft.com/office/officeart/2005/8/layout/orgChart1"/>
    <dgm:cxn modelId="{6A0F620D-04F7-42C6-8392-D990E3A656F7}" type="presParOf" srcId="{6007DAC6-9DC9-468E-824F-01F08CDEF424}" destId="{6B2809EC-4086-46F8-A0D5-AF8CD78277F0}" srcOrd="1" destOrd="0" presId="urn:microsoft.com/office/officeart/2005/8/layout/orgChart1"/>
    <dgm:cxn modelId="{8DA6D02F-2DDC-43F5-9457-65A91DE73D09}" type="presParOf" srcId="{6007DAC6-9DC9-468E-824F-01F08CDEF424}" destId="{07CA941C-BE09-434E-A765-502371FF3C46}" srcOrd="2" destOrd="0" presId="urn:microsoft.com/office/officeart/2005/8/layout/orgChart1"/>
    <dgm:cxn modelId="{704F2C1F-3EA6-478C-822A-3C1131B8845E}" type="presParOf" srcId="{6FA8264D-7ECC-45D0-814B-13E448412F68}" destId="{0FD5F96A-232F-47B1-8625-285DC7A6E1F2}" srcOrd="2" destOrd="0" presId="urn:microsoft.com/office/officeart/2005/8/layout/orgChart1"/>
  </dgm:cxnLst>
  <dgm:bg/>
  <dgm:whole/>
</dgm:dataModel>
</file>

<file path=ppt/diagrams/data9.xml><?xml version="1.0" encoding="utf-8"?>
<dgm:dataModel xmlns:dgm="http://schemas.openxmlformats.org/drawingml/2006/diagram" xmlns:a="http://schemas.openxmlformats.org/drawingml/2006/main">
  <dgm:ptLst>
    <dgm:pt modelId="{BD3A0C32-9E86-4DA8-9A98-830348D34C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B9CFD596-810D-4703-862C-F6CDC01B99C9}">
      <dgm:prSet phldrT="[Text]"/>
      <dgm:spPr>
        <a:solidFill>
          <a:schemeClr val="accent4"/>
        </a:solidFill>
      </dgm:spPr>
      <dgm:t>
        <a:bodyPr/>
        <a:lstStyle/>
        <a:p>
          <a:r>
            <a:rPr lang="en-US" dirty="0" smtClean="0"/>
            <a:t>Hidden Feature</a:t>
          </a:r>
          <a:endParaRPr lang="en-US" dirty="0"/>
        </a:p>
      </dgm:t>
    </dgm:pt>
    <dgm:pt modelId="{4F3CC1CF-025D-4BA8-8019-887BFFB4839A}" type="parTrans" cxnId="{A7C8DE53-66E7-4011-A2CB-01E71B7811AA}">
      <dgm:prSet/>
      <dgm:spPr/>
      <dgm:t>
        <a:bodyPr/>
        <a:lstStyle/>
        <a:p>
          <a:endParaRPr lang="en-US"/>
        </a:p>
      </dgm:t>
    </dgm:pt>
    <dgm:pt modelId="{C312281B-D9E8-4F3B-90C3-5392949A7CF2}" type="sibTrans" cxnId="{A7C8DE53-66E7-4011-A2CB-01E71B7811AA}">
      <dgm:prSet/>
      <dgm:spPr/>
      <dgm:t>
        <a:bodyPr/>
        <a:lstStyle/>
        <a:p>
          <a:endParaRPr lang="en-US"/>
        </a:p>
      </dgm:t>
    </dgm:pt>
    <dgm:pt modelId="{1D669ACB-CF51-4953-AD4E-760A519C67ED}">
      <dgm:prSet phldrT="[Text]"/>
      <dgm:spPr/>
      <dgm:t>
        <a:bodyPr/>
        <a:lstStyle/>
        <a:p>
          <a:r>
            <a:rPr lang="en-US" dirty="0" smtClean="0"/>
            <a:t>Child A</a:t>
          </a:r>
          <a:endParaRPr lang="en-US" dirty="0"/>
        </a:p>
      </dgm:t>
    </dgm:pt>
    <dgm:pt modelId="{5310EF54-BEFB-4E1D-90AE-735F44B8D9C8}" type="parTrans" cxnId="{D26AD72A-DD4D-47BC-B6B6-3B988EA44A3F}">
      <dgm:prSet/>
      <dgm:spPr/>
      <dgm:t>
        <a:bodyPr/>
        <a:lstStyle/>
        <a:p>
          <a:endParaRPr lang="en-US"/>
        </a:p>
      </dgm:t>
    </dgm:pt>
    <dgm:pt modelId="{61C637F0-CDE7-427D-8123-0E5212F4DDA6}" type="sibTrans" cxnId="{D26AD72A-DD4D-47BC-B6B6-3B988EA44A3F}">
      <dgm:prSet/>
      <dgm:spPr/>
      <dgm:t>
        <a:bodyPr/>
        <a:lstStyle/>
        <a:p>
          <a:endParaRPr lang="en-US"/>
        </a:p>
      </dgm:t>
    </dgm:pt>
    <dgm:pt modelId="{E8132229-00CA-4E84-9C35-DF08E24F9A01}" type="pres">
      <dgm:prSet presAssocID="{BD3A0C32-9E86-4DA8-9A98-830348D34CF3}" presName="hierChild1" presStyleCnt="0">
        <dgm:presLayoutVars>
          <dgm:orgChart val="1"/>
          <dgm:chPref val="1"/>
          <dgm:dir/>
          <dgm:animOne val="branch"/>
          <dgm:animLvl val="lvl"/>
          <dgm:resizeHandles/>
        </dgm:presLayoutVars>
      </dgm:prSet>
      <dgm:spPr/>
    </dgm:pt>
    <dgm:pt modelId="{6FA8264D-7ECC-45D0-814B-13E448412F68}" type="pres">
      <dgm:prSet presAssocID="{B9CFD596-810D-4703-862C-F6CDC01B99C9}" presName="hierRoot1" presStyleCnt="0">
        <dgm:presLayoutVars>
          <dgm:hierBranch val="init"/>
        </dgm:presLayoutVars>
      </dgm:prSet>
      <dgm:spPr/>
    </dgm:pt>
    <dgm:pt modelId="{5F5BC81F-8F04-46BE-9972-19012DEF465A}" type="pres">
      <dgm:prSet presAssocID="{B9CFD596-810D-4703-862C-F6CDC01B99C9}" presName="rootComposite1" presStyleCnt="0"/>
      <dgm:spPr/>
    </dgm:pt>
    <dgm:pt modelId="{3A4FACC4-5082-4C6C-9BC1-0576A6B1C8ED}" type="pres">
      <dgm:prSet presAssocID="{B9CFD596-810D-4703-862C-F6CDC01B99C9}" presName="rootText1" presStyleLbl="node0" presStyleIdx="0" presStyleCnt="1">
        <dgm:presLayoutVars>
          <dgm:chPref val="3"/>
        </dgm:presLayoutVars>
      </dgm:prSet>
      <dgm:spPr>
        <a:prstGeom prst="roundRect">
          <a:avLst/>
        </a:prstGeom>
      </dgm:spPr>
    </dgm:pt>
    <dgm:pt modelId="{7BE7A31E-50BB-4AD6-8DCE-24D84EC7C5CB}" type="pres">
      <dgm:prSet presAssocID="{B9CFD596-810D-4703-862C-F6CDC01B99C9}" presName="rootConnector1" presStyleLbl="node1" presStyleIdx="0" presStyleCnt="0"/>
      <dgm:spPr/>
    </dgm:pt>
    <dgm:pt modelId="{32D9C72D-BA75-4ECE-9479-29198EEEAFE3}" type="pres">
      <dgm:prSet presAssocID="{B9CFD596-810D-4703-862C-F6CDC01B99C9}" presName="hierChild2" presStyleCnt="0"/>
      <dgm:spPr/>
    </dgm:pt>
    <dgm:pt modelId="{7F779397-4588-4D7E-BFC2-9E3E5A52D1E6}" type="pres">
      <dgm:prSet presAssocID="{5310EF54-BEFB-4E1D-90AE-735F44B8D9C8}" presName="Name37" presStyleLbl="parChTrans1D2" presStyleIdx="0" presStyleCnt="1"/>
      <dgm:spPr/>
    </dgm:pt>
    <dgm:pt modelId="{6007DAC6-9DC9-468E-824F-01F08CDEF424}" type="pres">
      <dgm:prSet presAssocID="{1D669ACB-CF51-4953-AD4E-760A519C67ED}" presName="hierRoot2" presStyleCnt="0">
        <dgm:presLayoutVars>
          <dgm:hierBranch val="init"/>
        </dgm:presLayoutVars>
      </dgm:prSet>
      <dgm:spPr/>
    </dgm:pt>
    <dgm:pt modelId="{8F342E63-3039-4E81-B066-48CF5B41EC89}" type="pres">
      <dgm:prSet presAssocID="{1D669ACB-CF51-4953-AD4E-760A519C67ED}" presName="rootComposite" presStyleCnt="0"/>
      <dgm:spPr/>
    </dgm:pt>
    <dgm:pt modelId="{A3718460-2884-4A3B-A4FE-ED5FF3066E76}" type="pres">
      <dgm:prSet presAssocID="{1D669ACB-CF51-4953-AD4E-760A519C67ED}" presName="rootText" presStyleLbl="node2" presStyleIdx="0" presStyleCnt="1" custLinFactNeighborX="27571" custLinFactNeighborY="622">
        <dgm:presLayoutVars>
          <dgm:chPref val="3"/>
        </dgm:presLayoutVars>
      </dgm:prSet>
      <dgm:spPr>
        <a:prstGeom prst="roundRect">
          <a:avLst/>
        </a:prstGeom>
      </dgm:spPr>
    </dgm:pt>
    <dgm:pt modelId="{7C05AA5E-9835-4570-8CED-5B99E260F3AF}" type="pres">
      <dgm:prSet presAssocID="{1D669ACB-CF51-4953-AD4E-760A519C67ED}" presName="rootConnector" presStyleLbl="node2" presStyleIdx="0" presStyleCnt="1"/>
      <dgm:spPr/>
    </dgm:pt>
    <dgm:pt modelId="{6B2809EC-4086-46F8-A0D5-AF8CD78277F0}" type="pres">
      <dgm:prSet presAssocID="{1D669ACB-CF51-4953-AD4E-760A519C67ED}" presName="hierChild4" presStyleCnt="0"/>
      <dgm:spPr/>
    </dgm:pt>
    <dgm:pt modelId="{07CA941C-BE09-434E-A765-502371FF3C46}" type="pres">
      <dgm:prSet presAssocID="{1D669ACB-CF51-4953-AD4E-760A519C67ED}" presName="hierChild5" presStyleCnt="0"/>
      <dgm:spPr/>
    </dgm:pt>
    <dgm:pt modelId="{0FD5F96A-232F-47B1-8625-285DC7A6E1F2}" type="pres">
      <dgm:prSet presAssocID="{B9CFD596-810D-4703-862C-F6CDC01B99C9}" presName="hierChild3" presStyleCnt="0"/>
      <dgm:spPr/>
    </dgm:pt>
  </dgm:ptLst>
  <dgm:cxnLst>
    <dgm:cxn modelId="{708F73F4-3880-40E1-97D0-ACF24E5A7C4F}" type="presOf" srcId="{1D669ACB-CF51-4953-AD4E-760A519C67ED}" destId="{7C05AA5E-9835-4570-8CED-5B99E260F3AF}" srcOrd="1" destOrd="0" presId="urn:microsoft.com/office/officeart/2005/8/layout/orgChart1"/>
    <dgm:cxn modelId="{F9800519-A9FD-4B53-AC06-04AD30255888}" type="presOf" srcId="{B9CFD596-810D-4703-862C-F6CDC01B99C9}" destId="{3A4FACC4-5082-4C6C-9BC1-0576A6B1C8ED}" srcOrd="0" destOrd="0" presId="urn:microsoft.com/office/officeart/2005/8/layout/orgChart1"/>
    <dgm:cxn modelId="{E12F8439-0ECE-4D77-9BDE-8B9AF1DCDCC1}" type="presOf" srcId="{BD3A0C32-9E86-4DA8-9A98-830348D34CF3}" destId="{E8132229-00CA-4E84-9C35-DF08E24F9A01}" srcOrd="0" destOrd="0" presId="urn:microsoft.com/office/officeart/2005/8/layout/orgChart1"/>
    <dgm:cxn modelId="{951D859B-75DB-43DF-AF6B-C5CF8297ECBA}" type="presOf" srcId="{B9CFD596-810D-4703-862C-F6CDC01B99C9}" destId="{7BE7A31E-50BB-4AD6-8DCE-24D84EC7C5CB}" srcOrd="1" destOrd="0" presId="urn:microsoft.com/office/officeart/2005/8/layout/orgChart1"/>
    <dgm:cxn modelId="{875B4941-9510-465B-9311-199B9F6BFEC8}" type="presOf" srcId="{5310EF54-BEFB-4E1D-90AE-735F44B8D9C8}" destId="{7F779397-4588-4D7E-BFC2-9E3E5A52D1E6}" srcOrd="0" destOrd="0" presId="urn:microsoft.com/office/officeart/2005/8/layout/orgChart1"/>
    <dgm:cxn modelId="{D26AD72A-DD4D-47BC-B6B6-3B988EA44A3F}" srcId="{B9CFD596-810D-4703-862C-F6CDC01B99C9}" destId="{1D669ACB-CF51-4953-AD4E-760A519C67ED}" srcOrd="0" destOrd="0" parTransId="{5310EF54-BEFB-4E1D-90AE-735F44B8D9C8}" sibTransId="{61C637F0-CDE7-427D-8123-0E5212F4DDA6}"/>
    <dgm:cxn modelId="{A7C8DE53-66E7-4011-A2CB-01E71B7811AA}" srcId="{BD3A0C32-9E86-4DA8-9A98-830348D34CF3}" destId="{B9CFD596-810D-4703-862C-F6CDC01B99C9}" srcOrd="0" destOrd="0" parTransId="{4F3CC1CF-025D-4BA8-8019-887BFFB4839A}" sibTransId="{C312281B-D9E8-4F3B-90C3-5392949A7CF2}"/>
    <dgm:cxn modelId="{A5910319-0FA7-4398-B8D7-4F2D9EFA2BA5}" type="presOf" srcId="{1D669ACB-CF51-4953-AD4E-760A519C67ED}" destId="{A3718460-2884-4A3B-A4FE-ED5FF3066E76}" srcOrd="0" destOrd="0" presId="urn:microsoft.com/office/officeart/2005/8/layout/orgChart1"/>
    <dgm:cxn modelId="{B7F0319F-C75C-47C0-9A8E-79E1A7327525}" type="presParOf" srcId="{E8132229-00CA-4E84-9C35-DF08E24F9A01}" destId="{6FA8264D-7ECC-45D0-814B-13E448412F68}" srcOrd="0" destOrd="0" presId="urn:microsoft.com/office/officeart/2005/8/layout/orgChart1"/>
    <dgm:cxn modelId="{89795647-9FE1-4981-B3CA-6627F78DAAA8}" type="presParOf" srcId="{6FA8264D-7ECC-45D0-814B-13E448412F68}" destId="{5F5BC81F-8F04-46BE-9972-19012DEF465A}" srcOrd="0" destOrd="0" presId="urn:microsoft.com/office/officeart/2005/8/layout/orgChart1"/>
    <dgm:cxn modelId="{95B04D7D-6523-473A-8E64-045B91D60E9A}" type="presParOf" srcId="{5F5BC81F-8F04-46BE-9972-19012DEF465A}" destId="{3A4FACC4-5082-4C6C-9BC1-0576A6B1C8ED}" srcOrd="0" destOrd="0" presId="urn:microsoft.com/office/officeart/2005/8/layout/orgChart1"/>
    <dgm:cxn modelId="{0DA73F09-5D65-4EAC-937D-E192E1D5F0AE}" type="presParOf" srcId="{5F5BC81F-8F04-46BE-9972-19012DEF465A}" destId="{7BE7A31E-50BB-4AD6-8DCE-24D84EC7C5CB}" srcOrd="1" destOrd="0" presId="urn:microsoft.com/office/officeart/2005/8/layout/orgChart1"/>
    <dgm:cxn modelId="{C1A25DF1-CD5A-4D7E-BCCC-C65DB2CDD5B4}" type="presParOf" srcId="{6FA8264D-7ECC-45D0-814B-13E448412F68}" destId="{32D9C72D-BA75-4ECE-9479-29198EEEAFE3}" srcOrd="1" destOrd="0" presId="urn:microsoft.com/office/officeart/2005/8/layout/orgChart1"/>
    <dgm:cxn modelId="{A5DE4179-A48B-44B2-97A6-B1E2A38C6105}" type="presParOf" srcId="{32D9C72D-BA75-4ECE-9479-29198EEEAFE3}" destId="{7F779397-4588-4D7E-BFC2-9E3E5A52D1E6}" srcOrd="0" destOrd="0" presId="urn:microsoft.com/office/officeart/2005/8/layout/orgChart1"/>
    <dgm:cxn modelId="{50F20A4E-1CCA-417E-A073-B21CFD2B1442}" type="presParOf" srcId="{32D9C72D-BA75-4ECE-9479-29198EEEAFE3}" destId="{6007DAC6-9DC9-468E-824F-01F08CDEF424}" srcOrd="1" destOrd="0" presId="urn:microsoft.com/office/officeart/2005/8/layout/orgChart1"/>
    <dgm:cxn modelId="{0B6F98B9-6A20-411C-BFE5-6F5049B4A13A}" type="presParOf" srcId="{6007DAC6-9DC9-468E-824F-01F08CDEF424}" destId="{8F342E63-3039-4E81-B066-48CF5B41EC89}" srcOrd="0" destOrd="0" presId="urn:microsoft.com/office/officeart/2005/8/layout/orgChart1"/>
    <dgm:cxn modelId="{6828F126-D877-4EA3-A236-A329245C4842}" type="presParOf" srcId="{8F342E63-3039-4E81-B066-48CF5B41EC89}" destId="{A3718460-2884-4A3B-A4FE-ED5FF3066E76}" srcOrd="0" destOrd="0" presId="urn:microsoft.com/office/officeart/2005/8/layout/orgChart1"/>
    <dgm:cxn modelId="{CD863D23-4399-47CB-B24D-125EACB7679B}" type="presParOf" srcId="{8F342E63-3039-4E81-B066-48CF5B41EC89}" destId="{7C05AA5E-9835-4570-8CED-5B99E260F3AF}" srcOrd="1" destOrd="0" presId="urn:microsoft.com/office/officeart/2005/8/layout/orgChart1"/>
    <dgm:cxn modelId="{DEC319AA-7315-4944-BE50-7B09CBE31EAB}" type="presParOf" srcId="{6007DAC6-9DC9-468E-824F-01F08CDEF424}" destId="{6B2809EC-4086-46F8-A0D5-AF8CD78277F0}" srcOrd="1" destOrd="0" presId="urn:microsoft.com/office/officeart/2005/8/layout/orgChart1"/>
    <dgm:cxn modelId="{3C4C27ED-E323-4A9D-A097-F2811C49DD2F}" type="presParOf" srcId="{6007DAC6-9DC9-468E-824F-01F08CDEF424}" destId="{07CA941C-BE09-434E-A765-502371FF3C46}" srcOrd="2" destOrd="0" presId="urn:microsoft.com/office/officeart/2005/8/layout/orgChart1"/>
    <dgm:cxn modelId="{5E2FA9B2-B008-4322-90F5-2DCDA610CB49}" type="presParOf" srcId="{6FA8264D-7ECC-45D0-814B-13E448412F68}" destId="{0FD5F96A-232F-47B1-8625-285DC7A6E1F2}"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SharePoint Connections</a:t>
            </a:r>
          </a:p>
        </p:txBody>
      </p:sp>
      <p:sp>
        <p:nvSpPr>
          <p:cNvPr id="4103" name="Rectangle 7"/>
          <p:cNvSpPr>
            <a:spLocks noGrp="1" noChangeArrowheads="1"/>
          </p:cNvSpPr>
          <p:nvPr>
            <p:ph type="ftr" sz="quarter" idx="2"/>
          </p:nvPr>
        </p:nvSpPr>
        <p:spPr bwMode="auto">
          <a:xfrm>
            <a:off x="0" y="8382000"/>
            <a:ext cx="6019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defRPr>
            </a:lvl1pPr>
          </a:lstStyle>
          <a:p>
            <a:pPr>
              <a:defRPr/>
            </a:pPr>
            <a:r>
              <a:rPr lang="en-US"/>
              <a:t>Updates will be available at </a:t>
            </a:r>
            <a:r>
              <a:rPr lang="en-US" smtClean="0"/>
              <a:t>http://www.devconnections.com/updates/LasVegas_Fall08/SharePoint</a:t>
            </a:r>
            <a:endParaRPr lang="en-US" sz="1200"/>
          </a:p>
        </p:txBody>
      </p:sp>
      <p:sp>
        <p:nvSpPr>
          <p:cNvPr id="4104" name="Rectangle 8"/>
          <p:cNvSpPr>
            <a:spLocks noGrp="1" noChangeArrowheads="1"/>
          </p:cNvSpPr>
          <p:nvPr>
            <p:ph type="sldNum" sz="quarter" idx="3"/>
          </p:nvPr>
        </p:nvSpPr>
        <p:spPr bwMode="auto">
          <a:xfrm>
            <a:off x="0" y="8685213"/>
            <a:ext cx="6856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fld id="{649CECCF-867F-446E-ACE1-9603CBADB948}" type="slidenum">
              <a:rPr lang="en-US"/>
              <a:pPr>
                <a:defRPr/>
              </a:pPr>
              <a:t>‹#›</a:t>
            </a:fld>
            <a:endParaRPr lang="en-US" dirty="0"/>
          </a:p>
        </p:txBody>
      </p:sp>
      <p:sp>
        <p:nvSpPr>
          <p:cNvPr id="4105" name="Rectangle 9"/>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November 10-13, Las Vegas, NV</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SharePoint Connections</a:t>
            </a:r>
          </a:p>
        </p:txBody>
      </p:sp>
      <p:sp>
        <p:nvSpPr>
          <p:cNvPr id="61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November 10-13, 2008, Las Vegas, NV</a:t>
            </a:r>
          </a:p>
        </p:txBody>
      </p:sp>
      <p:sp>
        <p:nvSpPr>
          <p:cNvPr id="43012" name="Rectangle 1028"/>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1030"/>
          <p:cNvSpPr>
            <a:spLocks noGrp="1" noChangeArrowheads="1"/>
          </p:cNvSpPr>
          <p:nvPr>
            <p:ph type="ftr" sz="quarter" idx="4"/>
          </p:nvPr>
        </p:nvSpPr>
        <p:spPr bwMode="auto">
          <a:xfrm>
            <a:off x="0" y="8382000"/>
            <a:ext cx="685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defRPr>
            </a:lvl1pPr>
          </a:lstStyle>
          <a:p>
            <a:pPr>
              <a:defRPr/>
            </a:pPr>
            <a:r>
              <a:rPr lang="en-US"/>
              <a:t>Updates will be available at http://www.devconnections.com/updates/LasVegas_Fall08/SharePoint</a:t>
            </a:r>
            <a:endParaRPr lang="en-US" dirty="0"/>
          </a:p>
        </p:txBody>
      </p:sp>
      <p:sp>
        <p:nvSpPr>
          <p:cNvPr id="6151" name="Rectangle 1031"/>
          <p:cNvSpPr>
            <a:spLocks noGrp="1" noChangeArrowheads="1"/>
          </p:cNvSpPr>
          <p:nvPr>
            <p:ph type="sldNum" sz="quarter" idx="5"/>
          </p:nvPr>
        </p:nvSpPr>
        <p:spPr bwMode="auto">
          <a:xfrm>
            <a:off x="0" y="8685213"/>
            <a:ext cx="6856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fld id="{5DBE203D-63AB-414D-B6C8-6C3B90560A01}"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a:noFill/>
        </p:spPr>
        <p:txBody>
          <a:bodyPr/>
          <a:lstStyle/>
          <a:p>
            <a:r>
              <a:rPr lang="en-US" smtClean="0"/>
              <a:t>SharePoint Connections</a:t>
            </a:r>
          </a:p>
        </p:txBody>
      </p:sp>
      <p:sp>
        <p:nvSpPr>
          <p:cNvPr id="44035" name="Rectangle 1030"/>
          <p:cNvSpPr>
            <a:spLocks noGrp="1" noChangeArrowheads="1"/>
          </p:cNvSpPr>
          <p:nvPr>
            <p:ph type="ftr" sz="quarter" idx="4"/>
          </p:nvPr>
        </p:nvSpPr>
        <p:spPr>
          <a:noFill/>
        </p:spPr>
        <p:txBody>
          <a:bodyPr/>
          <a:lstStyle/>
          <a:p>
            <a:r>
              <a:rPr lang="en-US" smtClean="0"/>
              <a:t>Updates will be available at http://www.devconnections.com/updates/LasVegas_Fall08/Windows</a:t>
            </a:r>
          </a:p>
        </p:txBody>
      </p:sp>
      <p:sp>
        <p:nvSpPr>
          <p:cNvPr id="44036" name="Rectangle 1031"/>
          <p:cNvSpPr>
            <a:spLocks noGrp="1" noChangeArrowheads="1"/>
          </p:cNvSpPr>
          <p:nvPr>
            <p:ph type="sldNum" sz="quarter" idx="5"/>
          </p:nvPr>
        </p:nvSpPr>
        <p:spPr>
          <a:noFill/>
        </p:spPr>
        <p:txBody>
          <a:bodyPr/>
          <a:lstStyle/>
          <a:p>
            <a:fld id="{6E0B6035-B9B6-4D2E-A559-8D6708644CE8}" type="slidenum">
              <a:rPr lang="en-US" smtClean="0"/>
              <a:pPr/>
              <a:t>1</a:t>
            </a:fld>
            <a:endParaRPr lang="en-US" smtClean="0"/>
          </a:p>
        </p:txBody>
      </p:sp>
      <p:sp>
        <p:nvSpPr>
          <p:cNvPr id="44037" name="Rectangle 2"/>
          <p:cNvSpPr>
            <a:spLocks noRo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Header Placeholder 3"/>
          <p:cNvSpPr>
            <a:spLocks noGrp="1"/>
          </p:cNvSpPr>
          <p:nvPr>
            <p:ph type="hdr" sz="quarter"/>
          </p:nvPr>
        </p:nvSpPr>
        <p:spPr>
          <a:noFill/>
        </p:spPr>
        <p:txBody>
          <a:bodyPr/>
          <a:lstStyle/>
          <a:p>
            <a:r>
              <a:rPr lang="en-US" smtClean="0"/>
              <a:t>SharePoint Connections</a:t>
            </a:r>
          </a:p>
        </p:txBody>
      </p:sp>
      <p:sp>
        <p:nvSpPr>
          <p:cNvPr id="58373"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8374" name="Slide Number Placeholder 5"/>
          <p:cNvSpPr>
            <a:spLocks noGrp="1"/>
          </p:cNvSpPr>
          <p:nvPr>
            <p:ph type="sldNum" sz="quarter" idx="5"/>
          </p:nvPr>
        </p:nvSpPr>
        <p:spPr>
          <a:noFill/>
        </p:spPr>
        <p:txBody>
          <a:bodyPr/>
          <a:lstStyle/>
          <a:p>
            <a:fld id="{E593F5E9-39A4-4D1F-AA1D-8A372A2C0A3F}"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You don’t always have dedicated SharePoint admins, so they might not know all the nuances of stsadm</a:t>
            </a:r>
          </a:p>
        </p:txBody>
      </p:sp>
      <p:sp>
        <p:nvSpPr>
          <p:cNvPr id="59396" name="Header Placeholder 3"/>
          <p:cNvSpPr>
            <a:spLocks noGrp="1"/>
          </p:cNvSpPr>
          <p:nvPr>
            <p:ph type="hdr" sz="quarter"/>
          </p:nvPr>
        </p:nvSpPr>
        <p:spPr>
          <a:noFill/>
        </p:spPr>
        <p:txBody>
          <a:bodyPr/>
          <a:lstStyle/>
          <a:p>
            <a:r>
              <a:rPr lang="en-US" smtClean="0"/>
              <a:t>SharePoint Connections</a:t>
            </a:r>
          </a:p>
        </p:txBody>
      </p:sp>
      <p:sp>
        <p:nvSpPr>
          <p:cNvPr id="59397"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9398" name="Slide Number Placeholder 5"/>
          <p:cNvSpPr>
            <a:spLocks noGrp="1"/>
          </p:cNvSpPr>
          <p:nvPr>
            <p:ph type="sldNum" sz="quarter" idx="5"/>
          </p:nvPr>
        </p:nvSpPr>
        <p:spPr>
          <a:noFill/>
        </p:spPr>
        <p:txBody>
          <a:bodyPr/>
          <a:lstStyle/>
          <a:p>
            <a:fld id="{32AFED82-25D0-4C6B-A8ED-C974C6C773D6}" type="slidenum">
              <a:rPr lang="en-US" smtClean="0"/>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Configure as much as makes sense for your environment.  For example, you might have Install be a standard posh script that takes in the DeploymentUrl as an agrument</a:t>
            </a:r>
          </a:p>
        </p:txBody>
      </p:sp>
      <p:sp>
        <p:nvSpPr>
          <p:cNvPr id="60420" name="Header Placeholder 3"/>
          <p:cNvSpPr>
            <a:spLocks noGrp="1"/>
          </p:cNvSpPr>
          <p:nvPr>
            <p:ph type="hdr" sz="quarter"/>
          </p:nvPr>
        </p:nvSpPr>
        <p:spPr>
          <a:noFill/>
        </p:spPr>
        <p:txBody>
          <a:bodyPr/>
          <a:lstStyle/>
          <a:p>
            <a:r>
              <a:rPr lang="en-US" smtClean="0"/>
              <a:t>SharePoint Connections</a:t>
            </a:r>
          </a:p>
        </p:txBody>
      </p:sp>
      <p:sp>
        <p:nvSpPr>
          <p:cNvPr id="60421"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0422" name="Slide Number Placeholder 5"/>
          <p:cNvSpPr>
            <a:spLocks noGrp="1"/>
          </p:cNvSpPr>
          <p:nvPr>
            <p:ph type="sldNum" sz="quarter" idx="5"/>
          </p:nvPr>
        </p:nvSpPr>
        <p:spPr>
          <a:noFill/>
        </p:spPr>
        <p:txBody>
          <a:bodyPr/>
          <a:lstStyle/>
          <a:p>
            <a:fld id="{F028A91E-A3C5-46EE-A3FF-E717CB926FF6}" type="slidenum">
              <a:rPr lang="en-US" smtClean="0"/>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Header Placeholder 3"/>
          <p:cNvSpPr>
            <a:spLocks noGrp="1"/>
          </p:cNvSpPr>
          <p:nvPr>
            <p:ph type="hdr" sz="quarter"/>
          </p:nvPr>
        </p:nvSpPr>
        <p:spPr>
          <a:noFill/>
        </p:spPr>
        <p:txBody>
          <a:bodyPr/>
          <a:lstStyle/>
          <a:p>
            <a:r>
              <a:rPr lang="en-US" smtClean="0"/>
              <a:t>SharePoint Connections</a:t>
            </a:r>
          </a:p>
        </p:txBody>
      </p:sp>
      <p:sp>
        <p:nvSpPr>
          <p:cNvPr id="61445"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1446" name="Slide Number Placeholder 5"/>
          <p:cNvSpPr>
            <a:spLocks noGrp="1"/>
          </p:cNvSpPr>
          <p:nvPr>
            <p:ph type="sldNum" sz="quarter" idx="5"/>
          </p:nvPr>
        </p:nvSpPr>
        <p:spPr>
          <a:noFill/>
        </p:spPr>
        <p:txBody>
          <a:bodyPr/>
          <a:lstStyle/>
          <a:p>
            <a:fld id="{8AFD1F82-7E7D-467F-BB06-39F55F622D06}" type="slidenum">
              <a:rPr lang="en-US" smtClean="0"/>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Header Placeholder 3"/>
          <p:cNvSpPr>
            <a:spLocks noGrp="1"/>
          </p:cNvSpPr>
          <p:nvPr>
            <p:ph type="hdr" sz="quarter"/>
          </p:nvPr>
        </p:nvSpPr>
        <p:spPr>
          <a:noFill/>
        </p:spPr>
        <p:txBody>
          <a:bodyPr/>
          <a:lstStyle/>
          <a:p>
            <a:r>
              <a:rPr lang="en-US" smtClean="0"/>
              <a:t>SharePoint Connections</a:t>
            </a:r>
          </a:p>
        </p:txBody>
      </p:sp>
      <p:sp>
        <p:nvSpPr>
          <p:cNvPr id="6246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2470" name="Slide Number Placeholder 5"/>
          <p:cNvSpPr>
            <a:spLocks noGrp="1"/>
          </p:cNvSpPr>
          <p:nvPr>
            <p:ph type="sldNum" sz="quarter" idx="5"/>
          </p:nvPr>
        </p:nvSpPr>
        <p:spPr>
          <a:noFill/>
        </p:spPr>
        <p:txBody>
          <a:bodyPr/>
          <a:lstStyle/>
          <a:p>
            <a:fld id="{F609B128-496A-4377-B3C0-C7CB17732DB5}" type="slidenum">
              <a:rPr lang="en-US" smtClean="0"/>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Header Placeholder 3"/>
          <p:cNvSpPr>
            <a:spLocks noGrp="1"/>
          </p:cNvSpPr>
          <p:nvPr>
            <p:ph type="hdr" sz="quarter"/>
          </p:nvPr>
        </p:nvSpPr>
        <p:spPr>
          <a:noFill/>
        </p:spPr>
        <p:txBody>
          <a:bodyPr/>
          <a:lstStyle/>
          <a:p>
            <a:r>
              <a:rPr lang="en-US" smtClean="0"/>
              <a:t>SharePoint Connections</a:t>
            </a:r>
          </a:p>
        </p:txBody>
      </p:sp>
      <p:sp>
        <p:nvSpPr>
          <p:cNvPr id="63493"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3494" name="Slide Number Placeholder 5"/>
          <p:cNvSpPr>
            <a:spLocks noGrp="1"/>
          </p:cNvSpPr>
          <p:nvPr>
            <p:ph type="sldNum" sz="quarter" idx="5"/>
          </p:nvPr>
        </p:nvSpPr>
        <p:spPr>
          <a:noFill/>
        </p:spPr>
        <p:txBody>
          <a:bodyPr/>
          <a:lstStyle/>
          <a:p>
            <a:fld id="{03F0A9C8-56F6-41EB-92B5-067FBB0F793A}" type="slidenum">
              <a:rPr lang="en-US" smtClean="0"/>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Header Placeholder 3"/>
          <p:cNvSpPr>
            <a:spLocks noGrp="1"/>
          </p:cNvSpPr>
          <p:nvPr>
            <p:ph type="hdr" sz="quarter"/>
          </p:nvPr>
        </p:nvSpPr>
        <p:spPr>
          <a:noFill/>
        </p:spPr>
        <p:txBody>
          <a:bodyPr/>
          <a:lstStyle/>
          <a:p>
            <a:r>
              <a:rPr lang="en-US" smtClean="0"/>
              <a:t>SharePoint Connections</a:t>
            </a:r>
          </a:p>
        </p:txBody>
      </p:sp>
      <p:sp>
        <p:nvSpPr>
          <p:cNvPr id="64517"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4518" name="Slide Number Placeholder 5"/>
          <p:cNvSpPr>
            <a:spLocks noGrp="1"/>
          </p:cNvSpPr>
          <p:nvPr>
            <p:ph type="sldNum" sz="quarter" idx="5"/>
          </p:nvPr>
        </p:nvSpPr>
        <p:spPr>
          <a:noFill/>
        </p:spPr>
        <p:txBody>
          <a:bodyPr/>
          <a:lstStyle/>
          <a:p>
            <a:fld id="{03EAD3B4-222F-483D-95D3-094E62B75AC9}"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Header Placeholder 3"/>
          <p:cNvSpPr>
            <a:spLocks noGrp="1"/>
          </p:cNvSpPr>
          <p:nvPr>
            <p:ph type="hdr" sz="quarter"/>
          </p:nvPr>
        </p:nvSpPr>
        <p:spPr>
          <a:noFill/>
        </p:spPr>
        <p:txBody>
          <a:bodyPr/>
          <a:lstStyle/>
          <a:p>
            <a:r>
              <a:rPr lang="en-US" smtClean="0"/>
              <a:t>SharePoint Connections</a:t>
            </a:r>
          </a:p>
        </p:txBody>
      </p:sp>
      <p:sp>
        <p:nvSpPr>
          <p:cNvPr id="65541"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5542" name="Slide Number Placeholder 5"/>
          <p:cNvSpPr>
            <a:spLocks noGrp="1"/>
          </p:cNvSpPr>
          <p:nvPr>
            <p:ph type="sldNum" sz="quarter" idx="5"/>
          </p:nvPr>
        </p:nvSpPr>
        <p:spPr>
          <a:noFill/>
        </p:spPr>
        <p:txBody>
          <a:bodyPr/>
          <a:lstStyle/>
          <a:p>
            <a:fld id="{1889C91A-ABF9-4EB8-B953-184190C76B5F}"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Header Placeholder 3"/>
          <p:cNvSpPr>
            <a:spLocks noGrp="1"/>
          </p:cNvSpPr>
          <p:nvPr>
            <p:ph type="hdr" sz="quarter"/>
          </p:nvPr>
        </p:nvSpPr>
        <p:spPr>
          <a:noFill/>
        </p:spPr>
        <p:txBody>
          <a:bodyPr/>
          <a:lstStyle/>
          <a:p>
            <a:r>
              <a:rPr lang="en-US" smtClean="0"/>
              <a:t>SharePoint Connections</a:t>
            </a:r>
          </a:p>
        </p:txBody>
      </p:sp>
      <p:sp>
        <p:nvSpPr>
          <p:cNvPr id="66565"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6566" name="Slide Number Placeholder 5"/>
          <p:cNvSpPr>
            <a:spLocks noGrp="1"/>
          </p:cNvSpPr>
          <p:nvPr>
            <p:ph type="sldNum" sz="quarter" idx="5"/>
          </p:nvPr>
        </p:nvSpPr>
        <p:spPr>
          <a:noFill/>
        </p:spPr>
        <p:txBody>
          <a:bodyPr/>
          <a:lstStyle/>
          <a:p>
            <a:fld id="{98DAB476-B34B-4AEE-9DB6-0271E81913A5}" type="slidenum">
              <a:rPr lang="en-US" smtClean="0"/>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MSP-NIVERSEN C:\Users\niversen\Documents\Projects\DevConnections\DevConnections Fall 2008\Code\DevConnectionsFall2008\Ju</a:t>
            </a:r>
          </a:p>
          <a:p>
            <a:r>
              <a:rPr lang="en-US" smtClean="0"/>
              <a:t>stAddCode.Deployment\Solutions\JustAddCode.PowerShellFeatures &gt; $site.WebApplication.Farm.FeatureDefinitions | %{$_.GetE</a:t>
            </a:r>
          </a:p>
          <a:p>
            <a:r>
              <a:rPr lang="en-US" smtClean="0"/>
              <a:t>lementDefinitions([System.Globalization.CultureInfo]::InvariantCulture)} | ? {$_.ElementType -eq "CustomAction"}|format-</a:t>
            </a:r>
          </a:p>
          <a:p>
            <a:r>
              <a:rPr lang="en-US" smtClean="0"/>
              <a:t>table Id,Location,GroupId,Sequence</a:t>
            </a:r>
          </a:p>
        </p:txBody>
      </p:sp>
      <p:sp>
        <p:nvSpPr>
          <p:cNvPr id="54276" name="Header Placeholder 3"/>
          <p:cNvSpPr>
            <a:spLocks noGrp="1"/>
          </p:cNvSpPr>
          <p:nvPr>
            <p:ph type="hdr" sz="quarter"/>
          </p:nvPr>
        </p:nvSpPr>
        <p:spPr>
          <a:noFill/>
        </p:spPr>
        <p:txBody>
          <a:bodyPr/>
          <a:lstStyle/>
          <a:p>
            <a:r>
              <a:rPr lang="en-US" smtClean="0"/>
              <a:t>SharePoint Connections</a:t>
            </a:r>
          </a:p>
        </p:txBody>
      </p:sp>
      <p:sp>
        <p:nvSpPr>
          <p:cNvPr id="54277"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4278" name="Slide Number Placeholder 5"/>
          <p:cNvSpPr>
            <a:spLocks noGrp="1"/>
          </p:cNvSpPr>
          <p:nvPr>
            <p:ph type="sldNum" sz="quarter" idx="5"/>
          </p:nvPr>
        </p:nvSpPr>
        <p:spPr>
          <a:noFill/>
        </p:spPr>
        <p:txBody>
          <a:bodyPr/>
          <a:lstStyle/>
          <a:p>
            <a:fld id="{4CF80203-CBA7-458A-A93B-45E229BFF5FF}"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Header Placeholder 3"/>
          <p:cNvSpPr>
            <a:spLocks noGrp="1"/>
          </p:cNvSpPr>
          <p:nvPr>
            <p:ph type="hdr" sz="quarter"/>
          </p:nvPr>
        </p:nvSpPr>
        <p:spPr>
          <a:noFill/>
        </p:spPr>
        <p:txBody>
          <a:bodyPr/>
          <a:lstStyle/>
          <a:p>
            <a:r>
              <a:rPr lang="en-US" smtClean="0"/>
              <a:t>SharePoint Connections</a:t>
            </a:r>
          </a:p>
        </p:txBody>
      </p:sp>
      <p:sp>
        <p:nvSpPr>
          <p:cNvPr id="45061"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45062" name="Slide Number Placeholder 5"/>
          <p:cNvSpPr>
            <a:spLocks noGrp="1"/>
          </p:cNvSpPr>
          <p:nvPr>
            <p:ph type="sldNum" sz="quarter" idx="5"/>
          </p:nvPr>
        </p:nvSpPr>
        <p:spPr>
          <a:noFill/>
        </p:spPr>
        <p:txBody>
          <a:bodyPr/>
          <a:lstStyle/>
          <a:p>
            <a:fld id="{F0E89AEC-DC87-43F3-A729-94E809811592}"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b="1" smtClean="0"/>
              <a:t>RootFile element</a:t>
            </a:r>
          </a:p>
          <a:p>
            <a:r>
              <a:rPr lang="en-US" smtClean="0"/>
              <a:t>Solution files can be copied to a specified folder directly under the \12 folder during deployment by inserting a </a:t>
            </a:r>
            <a:r>
              <a:rPr lang="en-US" b="1" smtClean="0"/>
              <a:t>RootFile</a:t>
            </a:r>
            <a:r>
              <a:rPr lang="en-US" smtClean="0"/>
              <a:t> element in the solution manifest file.</a:t>
            </a:r>
          </a:p>
          <a:p>
            <a:r>
              <a:rPr lang="en-US" b="1" smtClean="0"/>
              <a:t>TemplateFile element</a:t>
            </a:r>
          </a:p>
          <a:p>
            <a:r>
              <a:rPr lang="en-US" smtClean="0"/>
              <a:t>The </a:t>
            </a:r>
            <a:r>
              <a:rPr lang="en-US" b="1" smtClean="0"/>
              <a:t>TemplateFile</a:t>
            </a:r>
            <a:r>
              <a:rPr lang="en-US" smtClean="0"/>
              <a:t> element can be used to define the template files that must be deployed under the \12\Template folder. An example of the type of file you can deploy in this way is the fldtypes*.xml file, which defines the details of a custom field type. Use the </a:t>
            </a:r>
            <a:r>
              <a:rPr lang="en-US" b="1" smtClean="0"/>
              <a:t>Location</a:t>
            </a:r>
            <a:r>
              <a:rPr lang="en-US" smtClean="0"/>
              <a:t> attribute to specify the relative path to the file.</a:t>
            </a:r>
          </a:p>
          <a:p>
            <a:endParaRPr lang="en-US" smtClean="0"/>
          </a:p>
        </p:txBody>
      </p:sp>
      <p:sp>
        <p:nvSpPr>
          <p:cNvPr id="55300" name="Header Placeholder 3"/>
          <p:cNvSpPr>
            <a:spLocks noGrp="1"/>
          </p:cNvSpPr>
          <p:nvPr>
            <p:ph type="hdr" sz="quarter"/>
          </p:nvPr>
        </p:nvSpPr>
        <p:spPr>
          <a:noFill/>
        </p:spPr>
        <p:txBody>
          <a:bodyPr/>
          <a:lstStyle/>
          <a:p>
            <a:r>
              <a:rPr lang="en-US" smtClean="0"/>
              <a:t>SharePoint Connections</a:t>
            </a:r>
          </a:p>
        </p:txBody>
      </p:sp>
      <p:sp>
        <p:nvSpPr>
          <p:cNvPr id="55301"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5302" name="Slide Number Placeholder 5"/>
          <p:cNvSpPr>
            <a:spLocks noGrp="1"/>
          </p:cNvSpPr>
          <p:nvPr>
            <p:ph type="sldNum" sz="quarter" idx="5"/>
          </p:nvPr>
        </p:nvSpPr>
        <p:spPr>
          <a:noFill/>
        </p:spPr>
        <p:txBody>
          <a:bodyPr/>
          <a:lstStyle/>
          <a:p>
            <a:fld id="{11DF5048-BF0D-4DC5-8B75-255AA9B6C9BD}" type="slidenum">
              <a:rPr lang="en-US" smtClean="0"/>
              <a:pPr/>
              <a:t>30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a:noFill/>
        </p:spPr>
        <p:txBody>
          <a:bodyPr/>
          <a:lstStyle/>
          <a:p>
            <a:r>
              <a:rPr lang="en-US" smtClean="0"/>
              <a:t>Microsoft ASP.NET Connections</a:t>
            </a:r>
          </a:p>
        </p:txBody>
      </p:sp>
      <p:sp>
        <p:nvSpPr>
          <p:cNvPr id="39939" name="Rectangle 1030"/>
          <p:cNvSpPr>
            <a:spLocks noGrp="1" noChangeArrowheads="1"/>
          </p:cNvSpPr>
          <p:nvPr>
            <p:ph type="ftr" sz="quarter" idx="4"/>
          </p:nvPr>
        </p:nvSpPr>
        <p:spPr>
          <a:noFill/>
        </p:spPr>
        <p:txBody>
          <a:bodyPr/>
          <a:lstStyle/>
          <a:p>
            <a:r>
              <a:rPr lang="en-US" smtClean="0"/>
              <a:t>Updates will be available at http://www.devconnections.com/updates/LasVegas _06/ASP_Connections</a:t>
            </a:r>
          </a:p>
        </p:txBody>
      </p:sp>
      <p:sp>
        <p:nvSpPr>
          <p:cNvPr id="39940" name="Rectangle 1031"/>
          <p:cNvSpPr>
            <a:spLocks noGrp="1" noChangeArrowheads="1"/>
          </p:cNvSpPr>
          <p:nvPr>
            <p:ph type="sldNum" sz="quarter" idx="5"/>
          </p:nvPr>
        </p:nvSpPr>
        <p:spPr>
          <a:noFill/>
        </p:spPr>
        <p:txBody>
          <a:bodyPr/>
          <a:lstStyle/>
          <a:p>
            <a:fld id="{C8E987E0-CD90-4D85-831D-25BDA3803BCC}" type="slidenum">
              <a:rPr lang="en-US" smtClean="0"/>
              <a:pPr/>
              <a:t>31</a:t>
            </a:fld>
            <a:endParaRPr lang="en-US" smtClean="0"/>
          </a:p>
        </p:txBody>
      </p:sp>
      <p:sp>
        <p:nvSpPr>
          <p:cNvPr id="39941" name="Rectangle 2"/>
          <p:cNvSpPr>
            <a:spLocks noRo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Header Placeholder 3"/>
          <p:cNvSpPr>
            <a:spLocks noGrp="1"/>
          </p:cNvSpPr>
          <p:nvPr>
            <p:ph type="hdr" sz="quarter"/>
          </p:nvPr>
        </p:nvSpPr>
        <p:spPr>
          <a:noFill/>
        </p:spPr>
        <p:txBody>
          <a:bodyPr/>
          <a:lstStyle/>
          <a:p>
            <a:r>
              <a:rPr lang="en-US" smtClean="0"/>
              <a:t>SharePoint Connections</a:t>
            </a:r>
          </a:p>
        </p:txBody>
      </p:sp>
      <p:sp>
        <p:nvSpPr>
          <p:cNvPr id="53253"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3254" name="Slide Number Placeholder 5"/>
          <p:cNvSpPr>
            <a:spLocks noGrp="1"/>
          </p:cNvSpPr>
          <p:nvPr>
            <p:ph type="sldNum" sz="quarter" idx="5"/>
          </p:nvPr>
        </p:nvSpPr>
        <p:spPr>
          <a:noFill/>
        </p:spPr>
        <p:txBody>
          <a:bodyPr/>
          <a:lstStyle/>
          <a:p>
            <a:fld id="{2604FD68-CEDD-4E8B-AEE7-69929FA2EF67}" type="slidenum">
              <a:rPr lang="en-US" smtClean="0"/>
              <a:pPr/>
              <a:t>32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Header Placeholder 3"/>
          <p:cNvSpPr>
            <a:spLocks noGrp="1"/>
          </p:cNvSpPr>
          <p:nvPr>
            <p:ph type="hdr" sz="quarter"/>
          </p:nvPr>
        </p:nvSpPr>
        <p:spPr>
          <a:noFill/>
        </p:spPr>
        <p:txBody>
          <a:bodyPr/>
          <a:lstStyle/>
          <a:p>
            <a:r>
              <a:rPr lang="en-US" smtClean="0"/>
              <a:t>SharePoint Connections</a:t>
            </a:r>
          </a:p>
        </p:txBody>
      </p:sp>
      <p:sp>
        <p:nvSpPr>
          <p:cNvPr id="5734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7350" name="Slide Number Placeholder 5"/>
          <p:cNvSpPr>
            <a:spLocks noGrp="1"/>
          </p:cNvSpPr>
          <p:nvPr>
            <p:ph type="sldNum" sz="quarter" idx="5"/>
          </p:nvPr>
        </p:nvSpPr>
        <p:spPr>
          <a:noFill/>
        </p:spPr>
        <p:txBody>
          <a:bodyPr/>
          <a:lstStyle/>
          <a:p>
            <a:fld id="{472844D4-F408-4D8A-93CC-15805830B12D}" type="slidenum">
              <a:rPr lang="en-US" smtClean="0"/>
              <a:pPr/>
              <a:t>36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Header Placeholder 3"/>
          <p:cNvSpPr>
            <a:spLocks noGrp="1"/>
          </p:cNvSpPr>
          <p:nvPr>
            <p:ph type="hdr" sz="quarter"/>
          </p:nvPr>
        </p:nvSpPr>
        <p:spPr>
          <a:noFill/>
        </p:spPr>
        <p:txBody>
          <a:bodyPr/>
          <a:lstStyle/>
          <a:p>
            <a:r>
              <a:rPr lang="en-US" smtClean="0"/>
              <a:t>SharePoint Connections</a:t>
            </a:r>
          </a:p>
        </p:txBody>
      </p:sp>
      <p:sp>
        <p:nvSpPr>
          <p:cNvPr id="5734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7350" name="Slide Number Placeholder 5"/>
          <p:cNvSpPr>
            <a:spLocks noGrp="1"/>
          </p:cNvSpPr>
          <p:nvPr>
            <p:ph type="sldNum" sz="quarter" idx="5"/>
          </p:nvPr>
        </p:nvSpPr>
        <p:spPr>
          <a:noFill/>
        </p:spPr>
        <p:txBody>
          <a:bodyPr/>
          <a:lstStyle/>
          <a:p>
            <a:fld id="{472844D4-F408-4D8A-93CC-15805830B12D}" type="slidenum">
              <a:rPr lang="en-US" smtClean="0"/>
              <a:pPr/>
              <a:t>44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Header Placeholder 3"/>
          <p:cNvSpPr>
            <a:spLocks noGrp="1"/>
          </p:cNvSpPr>
          <p:nvPr>
            <p:ph type="hdr" sz="quarter"/>
          </p:nvPr>
        </p:nvSpPr>
        <p:spPr>
          <a:noFill/>
        </p:spPr>
        <p:txBody>
          <a:bodyPr/>
          <a:lstStyle/>
          <a:p>
            <a:r>
              <a:rPr lang="en-US" smtClean="0"/>
              <a:t>SharePoint Connections</a:t>
            </a:r>
          </a:p>
        </p:txBody>
      </p:sp>
      <p:sp>
        <p:nvSpPr>
          <p:cNvPr id="5734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7350" name="Slide Number Placeholder 5"/>
          <p:cNvSpPr>
            <a:spLocks noGrp="1"/>
          </p:cNvSpPr>
          <p:nvPr>
            <p:ph type="sldNum" sz="quarter" idx="5"/>
          </p:nvPr>
        </p:nvSpPr>
        <p:spPr>
          <a:noFill/>
        </p:spPr>
        <p:txBody>
          <a:bodyPr/>
          <a:lstStyle/>
          <a:p>
            <a:fld id="{472844D4-F408-4D8A-93CC-15805830B12D}" type="slidenum">
              <a:rPr lang="en-US" smtClean="0"/>
              <a:pPr/>
              <a:t>46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Header Placeholder 3"/>
          <p:cNvSpPr>
            <a:spLocks noGrp="1"/>
          </p:cNvSpPr>
          <p:nvPr>
            <p:ph type="hdr" sz="quarter"/>
          </p:nvPr>
        </p:nvSpPr>
        <p:spPr>
          <a:noFill/>
        </p:spPr>
        <p:txBody>
          <a:bodyPr/>
          <a:lstStyle/>
          <a:p>
            <a:r>
              <a:rPr lang="en-US" smtClean="0"/>
              <a:t>SharePoint Connections</a:t>
            </a:r>
          </a:p>
        </p:txBody>
      </p:sp>
      <p:sp>
        <p:nvSpPr>
          <p:cNvPr id="5734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7350" name="Slide Number Placeholder 5"/>
          <p:cNvSpPr>
            <a:spLocks noGrp="1"/>
          </p:cNvSpPr>
          <p:nvPr>
            <p:ph type="sldNum" sz="quarter" idx="5"/>
          </p:nvPr>
        </p:nvSpPr>
        <p:spPr>
          <a:noFill/>
        </p:spPr>
        <p:txBody>
          <a:bodyPr/>
          <a:lstStyle/>
          <a:p>
            <a:fld id="{472844D4-F408-4D8A-93CC-15805830B12D}" type="slidenum">
              <a:rPr lang="en-US" smtClean="0"/>
              <a:pPr/>
              <a:t>48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Header Placeholder 3"/>
          <p:cNvSpPr>
            <a:spLocks noGrp="1"/>
          </p:cNvSpPr>
          <p:nvPr>
            <p:ph type="hdr" sz="quarter"/>
          </p:nvPr>
        </p:nvSpPr>
        <p:spPr>
          <a:noFill/>
        </p:spPr>
        <p:txBody>
          <a:bodyPr/>
          <a:lstStyle/>
          <a:p>
            <a:r>
              <a:rPr lang="en-US" smtClean="0"/>
              <a:t>SharePoint Connections</a:t>
            </a:r>
          </a:p>
        </p:txBody>
      </p:sp>
      <p:sp>
        <p:nvSpPr>
          <p:cNvPr id="6758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67590" name="Slide Number Placeholder 5"/>
          <p:cNvSpPr>
            <a:spLocks noGrp="1"/>
          </p:cNvSpPr>
          <p:nvPr>
            <p:ph type="sldNum" sz="quarter" idx="5"/>
          </p:nvPr>
        </p:nvSpPr>
        <p:spPr>
          <a:noFill/>
        </p:spPr>
        <p:txBody>
          <a:bodyPr/>
          <a:lstStyle/>
          <a:p>
            <a:fld id="{7C35BDA3-B0DA-47DD-A2A6-5583B7E7D21E}" type="slidenum">
              <a:rPr lang="en-US" smtClean="0"/>
              <a:pPr/>
              <a:t>51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hdr" sz="quarter"/>
          </p:nvPr>
        </p:nvSpPr>
        <p:spPr>
          <a:noFill/>
        </p:spPr>
        <p:txBody>
          <a:bodyPr/>
          <a:lstStyle/>
          <a:p>
            <a:r>
              <a:rPr lang="en-US" smtClean="0"/>
              <a:t>Microsoft ASP.NET Connections</a:t>
            </a:r>
          </a:p>
        </p:txBody>
      </p:sp>
      <p:sp>
        <p:nvSpPr>
          <p:cNvPr id="68611" name="Rectangle 1030"/>
          <p:cNvSpPr>
            <a:spLocks noGrp="1" noChangeArrowheads="1"/>
          </p:cNvSpPr>
          <p:nvPr>
            <p:ph type="ftr" sz="quarter" idx="4"/>
          </p:nvPr>
        </p:nvSpPr>
        <p:spPr>
          <a:noFill/>
        </p:spPr>
        <p:txBody>
          <a:bodyPr/>
          <a:lstStyle/>
          <a:p>
            <a:r>
              <a:rPr lang="en-US" smtClean="0"/>
              <a:t>Updates will be available at http://www.devconnections.com/updates/LasVegas _06/ASP_Connections</a:t>
            </a:r>
          </a:p>
        </p:txBody>
      </p:sp>
      <p:sp>
        <p:nvSpPr>
          <p:cNvPr id="68612" name="Rectangle 1031"/>
          <p:cNvSpPr>
            <a:spLocks noGrp="1" noChangeArrowheads="1"/>
          </p:cNvSpPr>
          <p:nvPr>
            <p:ph type="sldNum" sz="quarter" idx="5"/>
          </p:nvPr>
        </p:nvSpPr>
        <p:spPr>
          <a:noFill/>
        </p:spPr>
        <p:txBody>
          <a:bodyPr/>
          <a:lstStyle/>
          <a:p>
            <a:fld id="{430E87DD-75C2-4AA5-BDE1-6BE340066CAB}" type="slidenum">
              <a:rPr lang="en-US" smtClean="0"/>
              <a:pPr/>
              <a:t>53</a:t>
            </a:fld>
            <a:endParaRPr lang="en-US" smtClean="0"/>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Header Placeholder 3"/>
          <p:cNvSpPr>
            <a:spLocks noGrp="1"/>
          </p:cNvSpPr>
          <p:nvPr>
            <p:ph type="hdr" sz="quarter"/>
          </p:nvPr>
        </p:nvSpPr>
        <p:spPr>
          <a:noFill/>
        </p:spPr>
        <p:txBody>
          <a:bodyPr/>
          <a:lstStyle/>
          <a:p>
            <a:r>
              <a:rPr lang="en-US" smtClean="0"/>
              <a:t>SharePoint Connections</a:t>
            </a:r>
          </a:p>
        </p:txBody>
      </p:sp>
      <p:sp>
        <p:nvSpPr>
          <p:cNvPr id="46085"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46086" name="Slide Number Placeholder 5"/>
          <p:cNvSpPr>
            <a:spLocks noGrp="1"/>
          </p:cNvSpPr>
          <p:nvPr>
            <p:ph type="sldNum" sz="quarter" idx="5"/>
          </p:nvPr>
        </p:nvSpPr>
        <p:spPr>
          <a:noFill/>
        </p:spPr>
        <p:txBody>
          <a:bodyPr/>
          <a:lstStyle/>
          <a:p>
            <a:fld id="{78E8C6E9-8797-4EBE-B2E9-BAE51F6EEE16}"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Header Placeholder 3"/>
          <p:cNvSpPr>
            <a:spLocks noGrp="1"/>
          </p:cNvSpPr>
          <p:nvPr>
            <p:ph type="hdr" sz="quarter"/>
          </p:nvPr>
        </p:nvSpPr>
        <p:spPr>
          <a:noFill/>
        </p:spPr>
        <p:txBody>
          <a:bodyPr/>
          <a:lstStyle/>
          <a:p>
            <a:r>
              <a:rPr lang="en-US" smtClean="0"/>
              <a:t>SharePoint Connections</a:t>
            </a:r>
          </a:p>
        </p:txBody>
      </p:sp>
      <p:sp>
        <p:nvSpPr>
          <p:cNvPr id="48133"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48134" name="Slide Number Placeholder 5"/>
          <p:cNvSpPr>
            <a:spLocks noGrp="1"/>
          </p:cNvSpPr>
          <p:nvPr>
            <p:ph type="sldNum" sz="quarter" idx="5"/>
          </p:nvPr>
        </p:nvSpPr>
        <p:spPr>
          <a:noFill/>
        </p:spPr>
        <p:txBody>
          <a:bodyPr/>
          <a:lstStyle/>
          <a:p>
            <a:fld id="{2B772DB6-1F4D-4C6F-815F-8EE64143142F}"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Header Placeholder 3"/>
          <p:cNvSpPr>
            <a:spLocks noGrp="1"/>
          </p:cNvSpPr>
          <p:nvPr>
            <p:ph type="hdr" sz="quarter"/>
          </p:nvPr>
        </p:nvSpPr>
        <p:spPr>
          <a:noFill/>
        </p:spPr>
        <p:txBody>
          <a:bodyPr/>
          <a:lstStyle/>
          <a:p>
            <a:r>
              <a:rPr lang="en-US" smtClean="0"/>
              <a:t>SharePoint Connections</a:t>
            </a:r>
          </a:p>
        </p:txBody>
      </p:sp>
      <p:sp>
        <p:nvSpPr>
          <p:cNvPr id="4710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47110" name="Slide Number Placeholder 5"/>
          <p:cNvSpPr>
            <a:spLocks noGrp="1"/>
          </p:cNvSpPr>
          <p:nvPr>
            <p:ph type="sldNum" sz="quarter" idx="5"/>
          </p:nvPr>
        </p:nvSpPr>
        <p:spPr>
          <a:noFill/>
        </p:spPr>
        <p:txBody>
          <a:bodyPr/>
          <a:lstStyle/>
          <a:p>
            <a:fld id="{961F2C11-429F-4D4B-88D3-9C7E8E8115B9}"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Header Placeholder 3"/>
          <p:cNvSpPr>
            <a:spLocks noGrp="1"/>
          </p:cNvSpPr>
          <p:nvPr>
            <p:ph type="hdr" sz="quarter"/>
          </p:nvPr>
        </p:nvSpPr>
        <p:spPr>
          <a:noFill/>
        </p:spPr>
        <p:txBody>
          <a:bodyPr/>
          <a:lstStyle/>
          <a:p>
            <a:r>
              <a:rPr lang="en-US" smtClean="0"/>
              <a:t>SharePoint Connections</a:t>
            </a:r>
          </a:p>
        </p:txBody>
      </p:sp>
      <p:sp>
        <p:nvSpPr>
          <p:cNvPr id="49157"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49158" name="Slide Number Placeholder 5"/>
          <p:cNvSpPr>
            <a:spLocks noGrp="1"/>
          </p:cNvSpPr>
          <p:nvPr>
            <p:ph type="sldNum" sz="quarter" idx="5"/>
          </p:nvPr>
        </p:nvSpPr>
        <p:spPr>
          <a:noFill/>
        </p:spPr>
        <p:txBody>
          <a:bodyPr/>
          <a:lstStyle/>
          <a:p>
            <a:fld id="{3617BF37-69DD-49E4-816D-6EF93E90AA55}"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Header Placeholder 3"/>
          <p:cNvSpPr>
            <a:spLocks noGrp="1"/>
          </p:cNvSpPr>
          <p:nvPr>
            <p:ph type="hdr" sz="quarter"/>
          </p:nvPr>
        </p:nvSpPr>
        <p:spPr>
          <a:noFill/>
        </p:spPr>
        <p:txBody>
          <a:bodyPr/>
          <a:lstStyle/>
          <a:p>
            <a:r>
              <a:rPr lang="en-US" smtClean="0"/>
              <a:t>SharePoint Connections</a:t>
            </a:r>
          </a:p>
        </p:txBody>
      </p:sp>
      <p:sp>
        <p:nvSpPr>
          <p:cNvPr id="50181"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0182" name="Slide Number Placeholder 5"/>
          <p:cNvSpPr>
            <a:spLocks noGrp="1"/>
          </p:cNvSpPr>
          <p:nvPr>
            <p:ph type="sldNum" sz="quarter" idx="5"/>
          </p:nvPr>
        </p:nvSpPr>
        <p:spPr>
          <a:noFill/>
        </p:spPr>
        <p:txBody>
          <a:bodyPr/>
          <a:lstStyle/>
          <a:p>
            <a:fld id="{3A37BB5A-22FA-4BC6-A0E4-5EDB47B71AB0}"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Header Placeholder 3"/>
          <p:cNvSpPr>
            <a:spLocks noGrp="1"/>
          </p:cNvSpPr>
          <p:nvPr>
            <p:ph type="hdr" sz="quarter"/>
          </p:nvPr>
        </p:nvSpPr>
        <p:spPr>
          <a:noFill/>
        </p:spPr>
        <p:txBody>
          <a:bodyPr/>
          <a:lstStyle/>
          <a:p>
            <a:r>
              <a:rPr lang="en-US" smtClean="0"/>
              <a:t>SharePoint Connections</a:t>
            </a:r>
          </a:p>
        </p:txBody>
      </p:sp>
      <p:sp>
        <p:nvSpPr>
          <p:cNvPr id="51205"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1206" name="Slide Number Placeholder 5"/>
          <p:cNvSpPr>
            <a:spLocks noGrp="1"/>
          </p:cNvSpPr>
          <p:nvPr>
            <p:ph type="sldNum" sz="quarter" idx="5"/>
          </p:nvPr>
        </p:nvSpPr>
        <p:spPr>
          <a:noFill/>
        </p:spPr>
        <p:txBody>
          <a:bodyPr/>
          <a:lstStyle/>
          <a:p>
            <a:fld id="{A606C368-48F3-458E-9C3E-BB7DAAC13A96}"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Can features exist outside of solutions? Sure, but they aren’t farm safe then.</a:t>
            </a:r>
          </a:p>
        </p:txBody>
      </p:sp>
      <p:sp>
        <p:nvSpPr>
          <p:cNvPr id="52228" name="Header Placeholder 3"/>
          <p:cNvSpPr>
            <a:spLocks noGrp="1"/>
          </p:cNvSpPr>
          <p:nvPr>
            <p:ph type="hdr" sz="quarter"/>
          </p:nvPr>
        </p:nvSpPr>
        <p:spPr>
          <a:noFill/>
        </p:spPr>
        <p:txBody>
          <a:bodyPr/>
          <a:lstStyle/>
          <a:p>
            <a:r>
              <a:rPr lang="en-US" smtClean="0"/>
              <a:t>SharePoint Connections</a:t>
            </a:r>
          </a:p>
        </p:txBody>
      </p:sp>
      <p:sp>
        <p:nvSpPr>
          <p:cNvPr id="52229" name="Footer Placeholder 4"/>
          <p:cNvSpPr>
            <a:spLocks noGrp="1"/>
          </p:cNvSpPr>
          <p:nvPr>
            <p:ph type="ftr" sz="quarter" idx="4"/>
          </p:nvPr>
        </p:nvSpPr>
        <p:spPr>
          <a:noFill/>
        </p:spPr>
        <p:txBody>
          <a:bodyPr/>
          <a:lstStyle/>
          <a:p>
            <a:r>
              <a:rPr lang="en-US" smtClean="0"/>
              <a:t>Updates will be available at http://www.devconnections.com/updates/LasVegas_Fall08/SharePoint</a:t>
            </a:r>
          </a:p>
        </p:txBody>
      </p:sp>
      <p:sp>
        <p:nvSpPr>
          <p:cNvPr id="52230" name="Slide Number Placeholder 5"/>
          <p:cNvSpPr>
            <a:spLocks noGrp="1"/>
          </p:cNvSpPr>
          <p:nvPr>
            <p:ph type="sldNum" sz="quarter" idx="5"/>
          </p:nvPr>
        </p:nvSpPr>
        <p:spPr>
          <a:noFill/>
        </p:spPr>
        <p:txBody>
          <a:bodyPr/>
          <a:lstStyle/>
          <a:p>
            <a:fld id="{E9DE8BBF-2C0E-4CB5-8934-5D405155A477}"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369CB8-F615-43BC-A398-62C8C96FA2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F2B192-739E-49E1-B0F2-2962CA9D75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33D7F-7D48-4BF9-906F-EDD9F4B01D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0B384-610A-45D9-B424-A18BAAF41E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27984-F6EA-4084-A17C-00D142D5C4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297086-BCB5-478E-BAD3-0FC45548B6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AB228E-FC9A-4F55-86D4-5DD6A18074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2A0D58-D11B-4D8E-8E42-72D119CDB2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72C2A0-0C53-4173-83E3-7FCEBD68CE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4F8473-4ED8-43C2-A7A4-861C13D395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BC5315-60B6-4257-82E1-C0616662CF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1026" name="Picture 26" descr="Sp07_Slide_ShPt"/>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97C3742-0D39-4ACC-8F2D-51B379001DB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FFFF66"/>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rgbClr val="FFFF66"/>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rgbClr val="FFFF66"/>
          </a:solidFill>
          <a:latin typeface="+mn-lt"/>
        </a:defRPr>
      </a:lvl5pPr>
      <a:lvl6pPr marL="2514600" indent="-228600" algn="l" rtl="0" fontAlgn="base">
        <a:spcBef>
          <a:spcPct val="20000"/>
        </a:spcBef>
        <a:spcAft>
          <a:spcPct val="0"/>
        </a:spcAft>
        <a:buChar char="»"/>
        <a:defRPr sz="2000">
          <a:solidFill>
            <a:srgbClr val="FFFF66"/>
          </a:solidFill>
          <a:latin typeface="+mn-lt"/>
        </a:defRPr>
      </a:lvl6pPr>
      <a:lvl7pPr marL="2971800" indent="-228600" algn="l" rtl="0" fontAlgn="base">
        <a:spcBef>
          <a:spcPct val="20000"/>
        </a:spcBef>
        <a:spcAft>
          <a:spcPct val="0"/>
        </a:spcAft>
        <a:buChar char="»"/>
        <a:defRPr sz="2000">
          <a:solidFill>
            <a:srgbClr val="FFFF66"/>
          </a:solidFill>
          <a:latin typeface="+mn-lt"/>
        </a:defRPr>
      </a:lvl7pPr>
      <a:lvl8pPr marL="3429000" indent="-228600" algn="l" rtl="0" fontAlgn="base">
        <a:spcBef>
          <a:spcPct val="20000"/>
        </a:spcBef>
        <a:spcAft>
          <a:spcPct val="0"/>
        </a:spcAft>
        <a:buChar char="»"/>
        <a:defRPr sz="2000">
          <a:solidFill>
            <a:srgbClr val="FFFF66"/>
          </a:solidFill>
          <a:latin typeface="+mn-lt"/>
        </a:defRPr>
      </a:lvl8pPr>
      <a:lvl9pPr marL="3886200" indent="-228600" algn="l" rtl="0" fontAlgn="base">
        <a:spcBef>
          <a:spcPct val="20000"/>
        </a:spcBef>
        <a:spcAft>
          <a:spcPct val="0"/>
        </a:spcAft>
        <a:buChar char="»"/>
        <a:defRPr sz="2000">
          <a:solidFill>
            <a:srgbClr val="FF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johnholliday.net/resources/customactions.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eaLnBrk="1" hangingPunct="1"/>
            <a:r>
              <a:rPr lang="en-US" smtClean="0"/>
              <a:t>Effectively Using Features and Solutions</a:t>
            </a:r>
          </a:p>
        </p:txBody>
      </p:sp>
      <p:sp>
        <p:nvSpPr>
          <p:cNvPr id="2051" name="Rectangle 3"/>
          <p:cNvSpPr>
            <a:spLocks noGrp="1" noChangeArrowheads="1"/>
          </p:cNvSpPr>
          <p:nvPr>
            <p:ph type="subTitle" idx="1"/>
          </p:nvPr>
        </p:nvSpPr>
        <p:spPr>
          <a:noFill/>
        </p:spPr>
        <p:txBody>
          <a:bodyPr/>
          <a:lstStyle/>
          <a:p>
            <a:pPr eaLnBrk="1" hangingPunct="1"/>
            <a:r>
              <a:rPr lang="en-US" smtClean="0"/>
              <a:t>Neil Iversen</a:t>
            </a:r>
          </a:p>
          <a:p>
            <a:pPr eaLnBrk="1" hangingPunct="1"/>
            <a:r>
              <a:rPr lang="en-US" smtClean="0"/>
              <a:t>Inetium</a:t>
            </a:r>
          </a:p>
          <a:p>
            <a:pPr eaLnBrk="1" hangingPunct="1"/>
            <a:r>
              <a:rPr lang="en-US" smtClean="0"/>
              <a:t>http://justaddcode.com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0"/>
            <a:ext cx="8229600" cy="1143000"/>
          </a:xfrm>
        </p:spPr>
        <p:txBody>
          <a:bodyPr/>
          <a:lstStyle/>
          <a:p>
            <a:pPr algn="ctr"/>
            <a:r>
              <a:rPr lang="en-US" smtClean="0"/>
              <a:t>Demo: Creating A Simple Solution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Features</a:t>
            </a:r>
          </a:p>
        </p:txBody>
      </p:sp>
      <p:sp>
        <p:nvSpPr>
          <p:cNvPr id="10243" name="Content Placeholder 2"/>
          <p:cNvSpPr>
            <a:spLocks noGrp="1"/>
          </p:cNvSpPr>
          <p:nvPr>
            <p:ph idx="1"/>
          </p:nvPr>
        </p:nvSpPr>
        <p:spPr/>
        <p:txBody>
          <a:bodyPr/>
          <a:lstStyle/>
          <a:p>
            <a:r>
              <a:rPr lang="en-US" smtClean="0"/>
              <a:t>Deployable unit of functionality</a:t>
            </a:r>
          </a:p>
          <a:p>
            <a:r>
              <a:rPr lang="en-US" smtClean="0"/>
              <a:t>Used to customize SharePoint</a:t>
            </a:r>
          </a:p>
          <a:p>
            <a:r>
              <a:rPr lang="en-US" smtClean="0"/>
              <a:t>Extensively used by SharePoint itself</a:t>
            </a:r>
          </a:p>
          <a:p>
            <a:r>
              <a:rPr lang="en-US" smtClean="0"/>
              <a:t>Stored in the Hive</a:t>
            </a:r>
          </a:p>
          <a:p>
            <a:pPr lvl="1"/>
            <a:r>
              <a:rPr lang="en-US" smtClean="0"/>
              <a:t>12\TEMPLATE\FEATURES</a:t>
            </a:r>
          </a:p>
          <a:p>
            <a:pPr lvl="1"/>
            <a:r>
              <a:rPr lang="en-US" smtClean="0"/>
              <a:t>Each feature in its own directory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Scopes</a:t>
            </a:r>
          </a:p>
        </p:txBody>
      </p:sp>
      <p:sp>
        <p:nvSpPr>
          <p:cNvPr id="11267" name="Content Placeholder 2"/>
          <p:cNvSpPr>
            <a:spLocks noGrp="1"/>
          </p:cNvSpPr>
          <p:nvPr>
            <p:ph idx="1"/>
          </p:nvPr>
        </p:nvSpPr>
        <p:spPr>
          <a:xfrm>
            <a:off x="457200" y="1600200"/>
            <a:ext cx="2438400" cy="4525963"/>
          </a:xfrm>
        </p:spPr>
        <p:txBody>
          <a:bodyPr/>
          <a:lstStyle/>
          <a:p>
            <a:r>
              <a:rPr lang="en-US" smtClean="0"/>
              <a:t>Farm</a:t>
            </a:r>
          </a:p>
          <a:p>
            <a:r>
              <a:rPr lang="en-US" smtClean="0"/>
              <a:t>Web App</a:t>
            </a:r>
          </a:p>
          <a:p>
            <a:r>
              <a:rPr lang="en-US" smtClean="0"/>
              <a:t>Site</a:t>
            </a:r>
          </a:p>
          <a:p>
            <a:r>
              <a:rPr lang="en-US" smtClean="0"/>
              <a:t>Web</a:t>
            </a:r>
          </a:p>
        </p:txBody>
      </p:sp>
      <p:pic>
        <p:nvPicPr>
          <p:cNvPr id="11268" name="Picture 5"/>
          <p:cNvPicPr>
            <a:picLocks noChangeAspect="1" noChangeArrowheads="1"/>
          </p:cNvPicPr>
          <p:nvPr/>
        </p:nvPicPr>
        <p:blipFill>
          <a:blip r:embed="rId3"/>
          <a:srcRect/>
          <a:stretch>
            <a:fillRect/>
          </a:stretch>
        </p:blipFill>
        <p:spPr bwMode="auto">
          <a:xfrm>
            <a:off x="3810000" y="838200"/>
            <a:ext cx="720725" cy="990600"/>
          </a:xfrm>
          <a:prstGeom prst="rect">
            <a:avLst/>
          </a:prstGeom>
          <a:noFill/>
          <a:ln w="9525">
            <a:noFill/>
            <a:miter lim="800000"/>
            <a:headEnd/>
            <a:tailEnd/>
          </a:ln>
        </p:spPr>
      </p:pic>
      <p:pic>
        <p:nvPicPr>
          <p:cNvPr id="11269" name="Picture 5"/>
          <p:cNvPicPr>
            <a:picLocks noChangeAspect="1" noChangeArrowheads="1"/>
          </p:cNvPicPr>
          <p:nvPr/>
        </p:nvPicPr>
        <p:blipFill>
          <a:blip r:embed="rId3"/>
          <a:srcRect/>
          <a:stretch>
            <a:fillRect/>
          </a:stretch>
        </p:blipFill>
        <p:spPr bwMode="auto">
          <a:xfrm>
            <a:off x="4572000" y="838200"/>
            <a:ext cx="720725" cy="990600"/>
          </a:xfrm>
          <a:prstGeom prst="rect">
            <a:avLst/>
          </a:prstGeom>
          <a:noFill/>
          <a:ln w="9525">
            <a:noFill/>
            <a:miter lim="800000"/>
            <a:headEnd/>
            <a:tailEnd/>
          </a:ln>
        </p:spPr>
      </p:pic>
      <p:grpSp>
        <p:nvGrpSpPr>
          <p:cNvPr id="11270" name="Group 23"/>
          <p:cNvGrpSpPr>
            <a:grpSpLocks/>
          </p:cNvGrpSpPr>
          <p:nvPr/>
        </p:nvGrpSpPr>
        <p:grpSpPr bwMode="auto">
          <a:xfrm>
            <a:off x="3276600" y="2819400"/>
            <a:ext cx="990600" cy="1244600"/>
            <a:chOff x="3581399" y="2819400"/>
            <a:chExt cx="609600" cy="765855"/>
          </a:xfrm>
        </p:grpSpPr>
        <p:pic>
          <p:nvPicPr>
            <p:cNvPr id="11291" name="Picture 3"/>
            <p:cNvPicPr>
              <a:picLocks noChangeAspect="1" noChangeArrowheads="1"/>
            </p:cNvPicPr>
            <p:nvPr/>
          </p:nvPicPr>
          <p:blipFill>
            <a:blip r:embed="rId4"/>
            <a:srcRect/>
            <a:stretch>
              <a:fillRect/>
            </a:stretch>
          </p:blipFill>
          <p:spPr bwMode="auto">
            <a:xfrm>
              <a:off x="3657600" y="2819400"/>
              <a:ext cx="466725" cy="619125"/>
            </a:xfrm>
            <a:prstGeom prst="rect">
              <a:avLst/>
            </a:prstGeom>
            <a:noFill/>
            <a:ln w="9525">
              <a:noFill/>
              <a:miter lim="800000"/>
              <a:headEnd/>
              <a:tailEnd/>
            </a:ln>
          </p:spPr>
        </p:pic>
        <p:sp>
          <p:nvSpPr>
            <p:cNvPr id="16" name="TextBox 15"/>
            <p:cNvSpPr txBox="1"/>
            <p:nvPr/>
          </p:nvSpPr>
          <p:spPr>
            <a:xfrm>
              <a:off x="3581399" y="3428958"/>
              <a:ext cx="609600" cy="156297"/>
            </a:xfrm>
            <a:prstGeom prst="rect">
              <a:avLst/>
            </a:prstGeom>
            <a:noFill/>
          </p:spPr>
          <p:txBody>
            <a:bodyPr>
              <a:spAutoFit/>
            </a:bodyPr>
            <a:lstStyle/>
            <a:p>
              <a:pPr algn="ctr">
                <a:defRPr/>
              </a:pPr>
              <a:r>
                <a:rPr lang="en-US" sz="1050" dirty="0"/>
                <a:t>WFE A</a:t>
              </a:r>
            </a:p>
          </p:txBody>
        </p:sp>
      </p:grpSp>
      <p:grpSp>
        <p:nvGrpSpPr>
          <p:cNvPr id="11271" name="Group 22"/>
          <p:cNvGrpSpPr>
            <a:grpSpLocks/>
          </p:cNvGrpSpPr>
          <p:nvPr/>
        </p:nvGrpSpPr>
        <p:grpSpPr bwMode="auto">
          <a:xfrm>
            <a:off x="6477000" y="2819400"/>
            <a:ext cx="990600" cy="1236663"/>
            <a:chOff x="4267200" y="2819400"/>
            <a:chExt cx="609600" cy="761121"/>
          </a:xfrm>
        </p:grpSpPr>
        <p:pic>
          <p:nvPicPr>
            <p:cNvPr id="11289" name="Picture 3"/>
            <p:cNvPicPr>
              <a:picLocks noChangeAspect="1" noChangeArrowheads="1"/>
            </p:cNvPicPr>
            <p:nvPr/>
          </p:nvPicPr>
          <p:blipFill>
            <a:blip r:embed="rId4"/>
            <a:srcRect/>
            <a:stretch>
              <a:fillRect/>
            </a:stretch>
          </p:blipFill>
          <p:spPr bwMode="auto">
            <a:xfrm>
              <a:off x="4343400" y="2819400"/>
              <a:ext cx="466725" cy="619125"/>
            </a:xfrm>
            <a:prstGeom prst="rect">
              <a:avLst/>
            </a:prstGeom>
            <a:noFill/>
            <a:ln w="9525">
              <a:noFill/>
              <a:miter lim="800000"/>
              <a:headEnd/>
              <a:tailEnd/>
            </a:ln>
          </p:spPr>
        </p:pic>
        <p:sp>
          <p:nvSpPr>
            <p:cNvPr id="11290" name="TextBox 19"/>
            <p:cNvSpPr txBox="1">
              <a:spLocks noChangeArrowheads="1"/>
            </p:cNvSpPr>
            <p:nvPr/>
          </p:nvSpPr>
          <p:spPr bwMode="auto">
            <a:xfrm>
              <a:off x="4267200" y="3429000"/>
              <a:ext cx="609600" cy="151521"/>
            </a:xfrm>
            <a:prstGeom prst="rect">
              <a:avLst/>
            </a:prstGeom>
            <a:noFill/>
            <a:ln w="9525">
              <a:noFill/>
              <a:miter lim="800000"/>
              <a:headEnd/>
              <a:tailEnd/>
            </a:ln>
          </p:spPr>
          <p:txBody>
            <a:bodyPr>
              <a:spAutoFit/>
            </a:bodyPr>
            <a:lstStyle/>
            <a:p>
              <a:r>
                <a:rPr lang="en-US" sz="1000"/>
                <a:t>Extranet WFE</a:t>
              </a:r>
            </a:p>
          </p:txBody>
        </p:sp>
      </p:grpSp>
      <p:pic>
        <p:nvPicPr>
          <p:cNvPr id="11272" name="Picture 7"/>
          <p:cNvPicPr>
            <a:picLocks noChangeAspect="1" noChangeArrowheads="1"/>
          </p:cNvPicPr>
          <p:nvPr/>
        </p:nvPicPr>
        <p:blipFill>
          <a:blip r:embed="rId5"/>
          <a:srcRect/>
          <a:stretch>
            <a:fillRect/>
          </a:stretch>
        </p:blipFill>
        <p:spPr bwMode="auto">
          <a:xfrm>
            <a:off x="3733800" y="4038600"/>
            <a:ext cx="352425" cy="342900"/>
          </a:xfrm>
          <a:prstGeom prst="rect">
            <a:avLst/>
          </a:prstGeom>
          <a:noFill/>
          <a:ln w="9525">
            <a:noFill/>
            <a:miter lim="800000"/>
            <a:headEnd/>
            <a:tailEnd/>
          </a:ln>
        </p:spPr>
      </p:pic>
      <p:sp>
        <p:nvSpPr>
          <p:cNvPr id="11273" name="TextBox 25"/>
          <p:cNvSpPr txBox="1">
            <a:spLocks noChangeArrowheads="1"/>
          </p:cNvSpPr>
          <p:nvPr/>
        </p:nvSpPr>
        <p:spPr bwMode="auto">
          <a:xfrm>
            <a:off x="4191000" y="4114800"/>
            <a:ext cx="1295400" cy="246063"/>
          </a:xfrm>
          <a:prstGeom prst="rect">
            <a:avLst/>
          </a:prstGeom>
          <a:noFill/>
          <a:ln w="9525">
            <a:noFill/>
            <a:miter lim="800000"/>
            <a:headEnd/>
            <a:tailEnd/>
          </a:ln>
        </p:spPr>
        <p:txBody>
          <a:bodyPr>
            <a:spAutoFit/>
          </a:bodyPr>
          <a:lstStyle/>
          <a:p>
            <a:r>
              <a:rPr lang="en-US" sz="1000"/>
              <a:t>http://sitecollection</a:t>
            </a:r>
            <a:endParaRPr lang="en-US"/>
          </a:p>
        </p:txBody>
      </p:sp>
      <p:pic>
        <p:nvPicPr>
          <p:cNvPr id="11274" name="Picture 10"/>
          <p:cNvPicPr>
            <a:picLocks noChangeAspect="1" noChangeArrowheads="1"/>
          </p:cNvPicPr>
          <p:nvPr/>
        </p:nvPicPr>
        <p:blipFill>
          <a:blip r:embed="rId6"/>
          <a:srcRect/>
          <a:stretch>
            <a:fillRect/>
          </a:stretch>
        </p:blipFill>
        <p:spPr bwMode="auto">
          <a:xfrm>
            <a:off x="3962400" y="4419600"/>
            <a:ext cx="352425" cy="352425"/>
          </a:xfrm>
          <a:prstGeom prst="rect">
            <a:avLst/>
          </a:prstGeom>
          <a:noFill/>
          <a:ln w="9525">
            <a:noFill/>
            <a:miter lim="800000"/>
            <a:headEnd/>
            <a:tailEnd/>
          </a:ln>
        </p:spPr>
      </p:pic>
      <p:pic>
        <p:nvPicPr>
          <p:cNvPr id="11275" name="Picture 10"/>
          <p:cNvPicPr>
            <a:picLocks noChangeAspect="1" noChangeArrowheads="1"/>
          </p:cNvPicPr>
          <p:nvPr/>
        </p:nvPicPr>
        <p:blipFill>
          <a:blip r:embed="rId6"/>
          <a:srcRect/>
          <a:stretch>
            <a:fillRect/>
          </a:stretch>
        </p:blipFill>
        <p:spPr bwMode="auto">
          <a:xfrm>
            <a:off x="3962400" y="4800600"/>
            <a:ext cx="352425" cy="352425"/>
          </a:xfrm>
          <a:prstGeom prst="rect">
            <a:avLst/>
          </a:prstGeom>
          <a:noFill/>
          <a:ln w="9525">
            <a:noFill/>
            <a:miter lim="800000"/>
            <a:headEnd/>
            <a:tailEnd/>
          </a:ln>
        </p:spPr>
      </p:pic>
      <p:sp>
        <p:nvSpPr>
          <p:cNvPr id="11276" name="TextBox 28"/>
          <p:cNvSpPr txBox="1">
            <a:spLocks noChangeArrowheads="1"/>
          </p:cNvSpPr>
          <p:nvPr/>
        </p:nvSpPr>
        <p:spPr bwMode="auto">
          <a:xfrm>
            <a:off x="4343400" y="4495800"/>
            <a:ext cx="1600200" cy="246063"/>
          </a:xfrm>
          <a:prstGeom prst="rect">
            <a:avLst/>
          </a:prstGeom>
          <a:noFill/>
          <a:ln w="9525">
            <a:noFill/>
            <a:miter lim="800000"/>
            <a:headEnd/>
            <a:tailEnd/>
          </a:ln>
        </p:spPr>
        <p:txBody>
          <a:bodyPr>
            <a:spAutoFit/>
          </a:bodyPr>
          <a:lstStyle/>
          <a:p>
            <a:r>
              <a:rPr lang="en-US" sz="1000"/>
              <a:t>http://sitecollection/deptA</a:t>
            </a:r>
            <a:endParaRPr lang="en-US"/>
          </a:p>
        </p:txBody>
      </p:sp>
      <p:sp>
        <p:nvSpPr>
          <p:cNvPr id="11277" name="TextBox 29"/>
          <p:cNvSpPr txBox="1">
            <a:spLocks noChangeArrowheads="1"/>
          </p:cNvSpPr>
          <p:nvPr/>
        </p:nvSpPr>
        <p:spPr bwMode="auto">
          <a:xfrm>
            <a:off x="4343400" y="4859338"/>
            <a:ext cx="1676400" cy="246062"/>
          </a:xfrm>
          <a:prstGeom prst="rect">
            <a:avLst/>
          </a:prstGeom>
          <a:noFill/>
          <a:ln w="9525">
            <a:noFill/>
            <a:miter lim="800000"/>
            <a:headEnd/>
            <a:tailEnd/>
          </a:ln>
        </p:spPr>
        <p:txBody>
          <a:bodyPr>
            <a:spAutoFit/>
          </a:bodyPr>
          <a:lstStyle/>
          <a:p>
            <a:r>
              <a:rPr lang="en-US" sz="1000"/>
              <a:t>http://sitecollection/deptB</a:t>
            </a:r>
            <a:endParaRPr lang="en-US"/>
          </a:p>
        </p:txBody>
      </p:sp>
      <p:grpSp>
        <p:nvGrpSpPr>
          <p:cNvPr id="11278" name="Group 30"/>
          <p:cNvGrpSpPr>
            <a:grpSpLocks/>
          </p:cNvGrpSpPr>
          <p:nvPr/>
        </p:nvGrpSpPr>
        <p:grpSpPr bwMode="auto">
          <a:xfrm>
            <a:off x="4495800" y="2819400"/>
            <a:ext cx="990600" cy="1244600"/>
            <a:chOff x="3581399" y="2819400"/>
            <a:chExt cx="609600" cy="765854"/>
          </a:xfrm>
        </p:grpSpPr>
        <p:pic>
          <p:nvPicPr>
            <p:cNvPr id="11287" name="Picture 3"/>
            <p:cNvPicPr>
              <a:picLocks noChangeAspect="1" noChangeArrowheads="1"/>
            </p:cNvPicPr>
            <p:nvPr/>
          </p:nvPicPr>
          <p:blipFill>
            <a:blip r:embed="rId4"/>
            <a:srcRect/>
            <a:stretch>
              <a:fillRect/>
            </a:stretch>
          </p:blipFill>
          <p:spPr bwMode="auto">
            <a:xfrm>
              <a:off x="3657600" y="2819400"/>
              <a:ext cx="466725" cy="619125"/>
            </a:xfrm>
            <a:prstGeom prst="rect">
              <a:avLst/>
            </a:prstGeom>
            <a:noFill/>
            <a:ln w="9525">
              <a:noFill/>
              <a:miter lim="800000"/>
              <a:headEnd/>
              <a:tailEnd/>
            </a:ln>
          </p:spPr>
        </p:pic>
        <p:sp>
          <p:nvSpPr>
            <p:cNvPr id="33" name="TextBox 32"/>
            <p:cNvSpPr txBox="1"/>
            <p:nvPr/>
          </p:nvSpPr>
          <p:spPr>
            <a:xfrm>
              <a:off x="3581399" y="3428957"/>
              <a:ext cx="609600" cy="156297"/>
            </a:xfrm>
            <a:prstGeom prst="rect">
              <a:avLst/>
            </a:prstGeom>
            <a:noFill/>
          </p:spPr>
          <p:txBody>
            <a:bodyPr>
              <a:spAutoFit/>
            </a:bodyPr>
            <a:lstStyle/>
            <a:p>
              <a:pPr algn="ctr">
                <a:defRPr/>
              </a:pPr>
              <a:r>
                <a:rPr lang="en-US" sz="1050" dirty="0"/>
                <a:t>WFE B</a:t>
              </a:r>
            </a:p>
          </p:txBody>
        </p:sp>
      </p:grpSp>
      <p:grpSp>
        <p:nvGrpSpPr>
          <p:cNvPr id="11279" name="Group 34"/>
          <p:cNvGrpSpPr>
            <a:grpSpLocks/>
          </p:cNvGrpSpPr>
          <p:nvPr/>
        </p:nvGrpSpPr>
        <p:grpSpPr bwMode="auto">
          <a:xfrm>
            <a:off x="5791200" y="838200"/>
            <a:ext cx="990600" cy="1244600"/>
            <a:chOff x="4114800" y="762000"/>
            <a:chExt cx="990600" cy="1244516"/>
          </a:xfrm>
        </p:grpSpPr>
        <p:pic>
          <p:nvPicPr>
            <p:cNvPr id="11285" name="Picture 4"/>
            <p:cNvPicPr>
              <a:picLocks noChangeAspect="1" noChangeArrowheads="1"/>
            </p:cNvPicPr>
            <p:nvPr/>
          </p:nvPicPr>
          <p:blipFill>
            <a:blip r:embed="rId7"/>
            <a:srcRect/>
            <a:stretch>
              <a:fillRect/>
            </a:stretch>
          </p:blipFill>
          <p:spPr bwMode="auto">
            <a:xfrm>
              <a:off x="4267200" y="762000"/>
              <a:ext cx="727472" cy="990600"/>
            </a:xfrm>
            <a:prstGeom prst="rect">
              <a:avLst/>
            </a:prstGeom>
            <a:noFill/>
            <a:ln w="9525">
              <a:noFill/>
              <a:miter lim="800000"/>
              <a:headEnd/>
              <a:tailEnd/>
            </a:ln>
          </p:spPr>
        </p:pic>
        <p:sp>
          <p:nvSpPr>
            <p:cNvPr id="34" name="TextBox 33"/>
            <p:cNvSpPr txBox="1"/>
            <p:nvPr/>
          </p:nvSpPr>
          <p:spPr>
            <a:xfrm>
              <a:off x="4114800" y="1752533"/>
              <a:ext cx="990600" cy="253983"/>
            </a:xfrm>
            <a:prstGeom prst="rect">
              <a:avLst/>
            </a:prstGeom>
            <a:noFill/>
          </p:spPr>
          <p:txBody>
            <a:bodyPr>
              <a:spAutoFit/>
            </a:bodyPr>
            <a:lstStyle/>
            <a:p>
              <a:pPr algn="ctr">
                <a:defRPr/>
              </a:pPr>
              <a:r>
                <a:rPr lang="en-US" sz="1050" dirty="0"/>
                <a:t>Indexer</a:t>
              </a:r>
            </a:p>
          </p:txBody>
        </p:sp>
      </p:grpSp>
      <p:pic>
        <p:nvPicPr>
          <p:cNvPr id="11280" name="Picture 7"/>
          <p:cNvPicPr>
            <a:picLocks noChangeAspect="1" noChangeArrowheads="1"/>
          </p:cNvPicPr>
          <p:nvPr/>
        </p:nvPicPr>
        <p:blipFill>
          <a:blip r:embed="rId5"/>
          <a:srcRect/>
          <a:stretch>
            <a:fillRect/>
          </a:stretch>
        </p:blipFill>
        <p:spPr bwMode="auto">
          <a:xfrm>
            <a:off x="6705600" y="4038600"/>
            <a:ext cx="352425" cy="342900"/>
          </a:xfrm>
          <a:prstGeom prst="rect">
            <a:avLst/>
          </a:prstGeom>
          <a:noFill/>
          <a:ln w="9525">
            <a:noFill/>
            <a:miter lim="800000"/>
            <a:headEnd/>
            <a:tailEnd/>
          </a:ln>
        </p:spPr>
      </p:pic>
      <p:sp>
        <p:nvSpPr>
          <p:cNvPr id="11281" name="TextBox 36"/>
          <p:cNvSpPr txBox="1">
            <a:spLocks noChangeArrowheads="1"/>
          </p:cNvSpPr>
          <p:nvPr/>
        </p:nvSpPr>
        <p:spPr bwMode="auto">
          <a:xfrm>
            <a:off x="7162800" y="4114800"/>
            <a:ext cx="1295400" cy="246063"/>
          </a:xfrm>
          <a:prstGeom prst="rect">
            <a:avLst/>
          </a:prstGeom>
          <a:noFill/>
          <a:ln w="9525">
            <a:noFill/>
            <a:miter lim="800000"/>
            <a:headEnd/>
            <a:tailEnd/>
          </a:ln>
        </p:spPr>
        <p:txBody>
          <a:bodyPr>
            <a:spAutoFit/>
          </a:bodyPr>
          <a:lstStyle/>
          <a:p>
            <a:r>
              <a:rPr lang="en-US" sz="1000"/>
              <a:t>http://external</a:t>
            </a:r>
            <a:endParaRPr lang="en-US"/>
          </a:p>
        </p:txBody>
      </p:sp>
      <p:pic>
        <p:nvPicPr>
          <p:cNvPr id="11282" name="Picture 10"/>
          <p:cNvPicPr>
            <a:picLocks noChangeAspect="1" noChangeArrowheads="1"/>
          </p:cNvPicPr>
          <p:nvPr/>
        </p:nvPicPr>
        <p:blipFill>
          <a:blip r:embed="rId6"/>
          <a:srcRect/>
          <a:stretch>
            <a:fillRect/>
          </a:stretch>
        </p:blipFill>
        <p:spPr bwMode="auto">
          <a:xfrm>
            <a:off x="6934200" y="4419600"/>
            <a:ext cx="352425" cy="352425"/>
          </a:xfrm>
          <a:prstGeom prst="rect">
            <a:avLst/>
          </a:prstGeom>
          <a:noFill/>
          <a:ln w="9525">
            <a:noFill/>
            <a:miter lim="800000"/>
            <a:headEnd/>
            <a:tailEnd/>
          </a:ln>
        </p:spPr>
      </p:pic>
      <p:sp>
        <p:nvSpPr>
          <p:cNvPr id="11283" name="TextBox 38"/>
          <p:cNvSpPr txBox="1">
            <a:spLocks noChangeArrowheads="1"/>
          </p:cNvSpPr>
          <p:nvPr/>
        </p:nvSpPr>
        <p:spPr bwMode="auto">
          <a:xfrm>
            <a:off x="7315200" y="4495800"/>
            <a:ext cx="1600200" cy="246063"/>
          </a:xfrm>
          <a:prstGeom prst="rect">
            <a:avLst/>
          </a:prstGeom>
          <a:noFill/>
          <a:ln w="9525">
            <a:noFill/>
            <a:miter lim="800000"/>
            <a:headEnd/>
            <a:tailEnd/>
          </a:ln>
        </p:spPr>
        <p:txBody>
          <a:bodyPr>
            <a:spAutoFit/>
          </a:bodyPr>
          <a:lstStyle/>
          <a:p>
            <a:r>
              <a:rPr lang="en-US" sz="1000"/>
              <a:t>http://external/clientA</a:t>
            </a:r>
            <a:endParaRPr lang="en-US"/>
          </a:p>
        </p:txBody>
      </p:sp>
      <p:sp>
        <p:nvSpPr>
          <p:cNvPr id="28" name="TextBox 27"/>
          <p:cNvSpPr txBox="1"/>
          <p:nvPr/>
        </p:nvSpPr>
        <p:spPr>
          <a:xfrm>
            <a:off x="3962400" y="1828800"/>
            <a:ext cx="1219200" cy="254000"/>
          </a:xfrm>
          <a:prstGeom prst="rect">
            <a:avLst/>
          </a:prstGeom>
          <a:noFill/>
        </p:spPr>
        <p:txBody>
          <a:bodyPr>
            <a:spAutoFit/>
          </a:bodyPr>
          <a:lstStyle/>
          <a:p>
            <a:pPr algn="ctr">
              <a:defRPr/>
            </a:pPr>
            <a:r>
              <a:rPr lang="en-US" sz="1050" dirty="0"/>
              <a:t>Database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Feature Lifecycle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Relationship between Features and Solutions</a:t>
            </a:r>
          </a:p>
        </p:txBody>
      </p:sp>
      <p:sp>
        <p:nvSpPr>
          <p:cNvPr id="13315" name="Content Placeholder 2"/>
          <p:cNvSpPr>
            <a:spLocks noGrp="1"/>
          </p:cNvSpPr>
          <p:nvPr>
            <p:ph idx="1"/>
          </p:nvPr>
        </p:nvSpPr>
        <p:spPr/>
        <p:txBody>
          <a:bodyPr/>
          <a:lstStyle/>
          <a:p>
            <a:r>
              <a:rPr lang="en-US" smtClean="0"/>
              <a:t>Solutions are the shipping company</a:t>
            </a:r>
          </a:p>
          <a:p>
            <a:pPr lvl="1"/>
            <a:r>
              <a:rPr lang="en-US" sz="2400" smtClean="0"/>
              <a:t>Extremely effective at getting files placed on servers</a:t>
            </a:r>
          </a:p>
          <a:p>
            <a:pPr lvl="1"/>
            <a:r>
              <a:rPr lang="en-US" sz="2400" smtClean="0"/>
              <a:t>Farm Safe</a:t>
            </a:r>
          </a:p>
          <a:p>
            <a:pPr lvl="1"/>
            <a:r>
              <a:rPr lang="en-US" sz="2400" smtClean="0"/>
              <a:t>Can be sync’d if a WFE has been offline</a:t>
            </a:r>
          </a:p>
          <a:p>
            <a:pPr lvl="1"/>
            <a:r>
              <a:rPr lang="en-US" sz="2400" smtClean="0"/>
              <a:t>Can’t trigger events</a:t>
            </a:r>
          </a:p>
          <a:p>
            <a:r>
              <a:rPr lang="en-US" smtClean="0"/>
              <a:t>Features are the shiny gadget in the box</a:t>
            </a:r>
          </a:p>
          <a:p>
            <a:pPr lvl="1"/>
            <a:r>
              <a:rPr lang="en-US" sz="2400" smtClean="0"/>
              <a:t>Provide the actual functionality</a:t>
            </a:r>
          </a:p>
          <a:p>
            <a:pPr lvl="1"/>
            <a:r>
              <a:rPr lang="en-US" sz="2400" smtClean="0"/>
              <a:t>Has an eventing lifecycle</a:t>
            </a:r>
          </a:p>
          <a:p>
            <a:pPr lvl="1"/>
            <a:r>
              <a:rPr lang="en-US" sz="2400" smtClean="0"/>
              <a:t>Non-Object model calls only affect local server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Anatomy of a Feature</a:t>
            </a:r>
          </a:p>
        </p:txBody>
      </p:sp>
      <p:sp>
        <p:nvSpPr>
          <p:cNvPr id="14339" name="Content Placeholder 2"/>
          <p:cNvSpPr>
            <a:spLocks noGrp="1"/>
          </p:cNvSpPr>
          <p:nvPr>
            <p:ph idx="1"/>
          </p:nvPr>
        </p:nvSpPr>
        <p:spPr/>
        <p:txBody>
          <a:bodyPr/>
          <a:lstStyle/>
          <a:p>
            <a:r>
              <a:rPr lang="en-US" smtClean="0"/>
              <a:t>Feature Directory</a:t>
            </a:r>
          </a:p>
          <a:p>
            <a:pPr lvl="1"/>
            <a:r>
              <a:rPr lang="en-US" smtClean="0"/>
              <a:t>Contains all the files for the feature</a:t>
            </a:r>
          </a:p>
          <a:p>
            <a:r>
              <a:rPr lang="en-US" smtClean="0"/>
              <a:t>Feature.xml</a:t>
            </a:r>
          </a:p>
          <a:p>
            <a:pPr lvl="1"/>
            <a:r>
              <a:rPr lang="en-US" smtClean="0"/>
              <a:t>Main directives for the feature</a:t>
            </a:r>
          </a:p>
          <a:p>
            <a:pPr lvl="1"/>
            <a:r>
              <a:rPr lang="en-US" smtClean="0"/>
              <a:t>Can reference other XML files for directives</a:t>
            </a:r>
          </a:p>
          <a:p>
            <a:r>
              <a:rPr lang="en-US" smtClean="0"/>
              <a:t>Xml Files</a:t>
            </a:r>
          </a:p>
          <a:p>
            <a:pPr lvl="1"/>
            <a:r>
              <a:rPr lang="en-US" smtClean="0"/>
              <a:t>More specific definitions of the feature</a:t>
            </a:r>
          </a:p>
          <a:p>
            <a:r>
              <a:rPr lang="en-US" smtClean="0"/>
              <a:t>Other Files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Key Feature Types</a:t>
            </a:r>
            <a:endParaRPr lang="en-US" dirty="0" smtClean="0"/>
          </a:p>
        </p:txBody>
      </p:sp>
      <p:sp>
        <p:nvSpPr>
          <p:cNvPr id="15363" name="Content Placeholder 2"/>
          <p:cNvSpPr>
            <a:spLocks noGrp="1"/>
          </p:cNvSpPr>
          <p:nvPr>
            <p:ph idx="1"/>
          </p:nvPr>
        </p:nvSpPr>
        <p:spPr/>
        <p:txBody>
          <a:bodyPr/>
          <a:lstStyle/>
          <a:p>
            <a:r>
              <a:rPr lang="en-US" smtClean="0"/>
              <a:t>Content Type</a:t>
            </a:r>
          </a:p>
          <a:p>
            <a:r>
              <a:rPr lang="en-US" smtClean="0"/>
              <a:t>Custom Action</a:t>
            </a:r>
          </a:p>
          <a:p>
            <a:r>
              <a:rPr lang="en-US" smtClean="0"/>
              <a:t>Delegate Controls</a:t>
            </a:r>
          </a:p>
          <a:p>
            <a:r>
              <a:rPr lang="en-US" smtClean="0"/>
              <a:t>Events</a:t>
            </a:r>
          </a:p>
          <a:p>
            <a:r>
              <a:rPr lang="en-US" smtClean="0"/>
              <a:t>Feature Stapling</a:t>
            </a:r>
          </a:p>
          <a:p>
            <a:r>
              <a:rPr lang="en-US" smtClean="0"/>
              <a:t>Field</a:t>
            </a:r>
          </a:p>
          <a:p>
            <a:r>
              <a:rPr lang="en-US" smtClean="0"/>
              <a:t>Lists (Templates and Instances)</a:t>
            </a:r>
          </a:p>
          <a:p>
            <a:r>
              <a:rPr lang="en-US" smtClean="0"/>
              <a:t>Module</a:t>
            </a:r>
          </a:p>
          <a:p>
            <a:r>
              <a:rPr lang="en-US" smtClean="0"/>
              <a:t>Workflow</a:t>
            </a:r>
          </a:p>
          <a:p>
            <a:endParaRPr lang="en-US" smtClean="0"/>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Solution Life Cycle – Responsiblity</a:t>
            </a:r>
          </a:p>
        </p:txBody>
      </p:sp>
      <p:graphicFrame>
        <p:nvGraphicFramePr>
          <p:cNvPr id="5" name="Diagram 4"/>
          <p:cNvGraphicFramePr/>
          <p:nvPr/>
        </p:nvGraphicFramePr>
        <p:xfrm>
          <a:off x="12954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Developers: Be Nice to your Admins!</a:t>
            </a:r>
          </a:p>
        </p:txBody>
      </p:sp>
      <p:sp>
        <p:nvSpPr>
          <p:cNvPr id="30723" name="Content Placeholder 2"/>
          <p:cNvSpPr>
            <a:spLocks noGrp="1"/>
          </p:cNvSpPr>
          <p:nvPr>
            <p:ph idx="1"/>
          </p:nvPr>
        </p:nvSpPr>
        <p:spPr/>
        <p:txBody>
          <a:bodyPr/>
          <a:lstStyle/>
          <a:p>
            <a:r>
              <a:rPr lang="en-US" smtClean="0"/>
              <a:t>Admin’s Interest:</a:t>
            </a:r>
          </a:p>
          <a:p>
            <a:pPr lvl="1"/>
            <a:r>
              <a:rPr lang="en-US" smtClean="0"/>
              <a:t>What do I have to do to deploy this</a:t>
            </a:r>
          </a:p>
          <a:p>
            <a:pPr lvl="1"/>
            <a:r>
              <a:rPr lang="en-US" smtClean="0"/>
              <a:t>What will it break when I do deploy it?</a:t>
            </a:r>
          </a:p>
          <a:p>
            <a:pPr lvl="1"/>
            <a:r>
              <a:rPr lang="en-US" smtClean="0"/>
              <a:t>When it does break, then what?</a:t>
            </a:r>
          </a:p>
          <a:p>
            <a:pPr lvl="1"/>
            <a:r>
              <a:rPr lang="en-US" smtClean="0"/>
              <a:t>How can I tell which version this is?</a:t>
            </a:r>
          </a:p>
          <a:p>
            <a:r>
              <a:rPr lang="en-US" smtClean="0"/>
              <a:t>Dev Interest:</a:t>
            </a:r>
          </a:p>
          <a:p>
            <a:pPr lvl="1"/>
            <a:r>
              <a:rPr lang="en-US" smtClean="0"/>
              <a:t>I want to go home</a:t>
            </a:r>
          </a:p>
          <a:p>
            <a:pPr>
              <a:buFontTx/>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Packaging for Success</a:t>
            </a:r>
          </a:p>
        </p:txBody>
      </p:sp>
      <p:sp>
        <p:nvSpPr>
          <p:cNvPr id="31747" name="Content Placeholder 2"/>
          <p:cNvSpPr>
            <a:spLocks noGrp="1"/>
          </p:cNvSpPr>
          <p:nvPr>
            <p:ph idx="1"/>
          </p:nvPr>
        </p:nvSpPr>
        <p:spPr/>
        <p:txBody>
          <a:bodyPr/>
          <a:lstStyle/>
          <a:p>
            <a:r>
              <a:rPr lang="en-US" sz="2400" dirty="0" smtClean="0"/>
              <a:t>Commands</a:t>
            </a:r>
          </a:p>
          <a:p>
            <a:pPr lvl="1"/>
            <a:r>
              <a:rPr lang="en-US" sz="2000" dirty="0" smtClean="0"/>
              <a:t>InstallSolution.ps1</a:t>
            </a:r>
          </a:p>
          <a:p>
            <a:pPr lvl="1"/>
            <a:r>
              <a:rPr lang="en-US" sz="2000" dirty="0" smtClean="0"/>
              <a:t>UpgradeSolution.ps1</a:t>
            </a:r>
          </a:p>
          <a:p>
            <a:pPr lvl="1"/>
            <a:r>
              <a:rPr lang="en-US" sz="2000" dirty="0" smtClean="0"/>
              <a:t>RemoveSolution.ps1</a:t>
            </a:r>
          </a:p>
          <a:p>
            <a:r>
              <a:rPr lang="en-US" sz="2400" dirty="0" smtClean="0"/>
              <a:t>Documents</a:t>
            </a:r>
          </a:p>
          <a:p>
            <a:pPr lvl="1"/>
            <a:r>
              <a:rPr lang="en-US" sz="2000" dirty="0" smtClean="0"/>
              <a:t>README.txt</a:t>
            </a:r>
          </a:p>
          <a:p>
            <a:pPr lvl="2"/>
            <a:r>
              <a:rPr lang="en-US" sz="1800" dirty="0" smtClean="0"/>
              <a:t>How to Install</a:t>
            </a:r>
          </a:p>
          <a:p>
            <a:pPr lvl="3"/>
            <a:r>
              <a:rPr lang="en-US" sz="1600" dirty="0" smtClean="0"/>
              <a:t>When to execute commands</a:t>
            </a:r>
          </a:p>
          <a:p>
            <a:pPr lvl="3"/>
            <a:r>
              <a:rPr lang="en-US" sz="1600" dirty="0" smtClean="0"/>
              <a:t>Any Manual Steps</a:t>
            </a:r>
          </a:p>
          <a:p>
            <a:pPr lvl="2"/>
            <a:r>
              <a:rPr lang="en-US" sz="1800" dirty="0" smtClean="0"/>
              <a:t>How to Validate Install</a:t>
            </a:r>
          </a:p>
          <a:p>
            <a:pPr lvl="2"/>
            <a:r>
              <a:rPr lang="en-US" sz="1800" dirty="0" smtClean="0"/>
              <a:t>How to Uninstall</a:t>
            </a:r>
          </a:p>
          <a:p>
            <a:pPr lvl="3"/>
            <a:r>
              <a:rPr lang="en-US" sz="1600" dirty="0" smtClean="0"/>
              <a:t>When to execute commands</a:t>
            </a:r>
          </a:p>
          <a:p>
            <a:pPr lvl="3"/>
            <a:r>
              <a:rPr lang="en-US" sz="1600" dirty="0" smtClean="0"/>
              <a:t>Any Manual Steps</a:t>
            </a:r>
          </a:p>
          <a:p>
            <a:pPr lvl="2"/>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p:txBody>
          <a:bodyPr/>
          <a:lstStyle/>
          <a:p>
            <a:r>
              <a:rPr lang="en-US" dirty="0" smtClean="0"/>
              <a:t>Solution/Feature Introduction</a:t>
            </a:r>
          </a:p>
          <a:p>
            <a:r>
              <a:rPr lang="en-US" dirty="0" smtClean="0"/>
              <a:t>Change Control</a:t>
            </a:r>
          </a:p>
          <a:p>
            <a:r>
              <a:rPr lang="en-US" dirty="0" smtClean="0"/>
              <a:t>Better Managing Features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Oh you shouldn’t have!</a:t>
            </a:r>
          </a:p>
        </p:txBody>
      </p:sp>
      <p:sp>
        <p:nvSpPr>
          <p:cNvPr id="32771" name="Content Placeholder 2"/>
          <p:cNvSpPr>
            <a:spLocks noGrp="1"/>
          </p:cNvSpPr>
          <p:nvPr>
            <p:ph idx="1"/>
          </p:nvPr>
        </p:nvSpPr>
        <p:spPr>
          <a:xfrm>
            <a:off x="457200" y="1600200"/>
            <a:ext cx="3352800" cy="4525963"/>
          </a:xfrm>
        </p:spPr>
        <p:txBody>
          <a:bodyPr/>
          <a:lstStyle/>
          <a:p>
            <a:r>
              <a:rPr lang="en-US" dirty="0" smtClean="0"/>
              <a:t>Reduce communication issues</a:t>
            </a:r>
          </a:p>
          <a:p>
            <a:r>
              <a:rPr lang="en-US" dirty="0" smtClean="0"/>
              <a:t>Fewer </a:t>
            </a:r>
            <a:r>
              <a:rPr lang="en-US" dirty="0" smtClean="0"/>
              <a:t>‘it was in the email’ </a:t>
            </a:r>
            <a:r>
              <a:rPr lang="en-US" dirty="0" smtClean="0"/>
              <a:t>moments</a:t>
            </a:r>
          </a:p>
          <a:p>
            <a:r>
              <a:rPr lang="en-US" dirty="0" smtClean="0"/>
              <a:t>Smoother deployments</a:t>
            </a:r>
          </a:p>
          <a:p>
            <a:pPr>
              <a:buNone/>
            </a:pPr>
            <a:endParaRPr lang="en-US" dirty="0" smtClean="0"/>
          </a:p>
          <a:p>
            <a:endParaRPr lang="en-US" dirty="0" smtClean="0"/>
          </a:p>
        </p:txBody>
      </p:sp>
      <p:pic>
        <p:nvPicPr>
          <p:cNvPr id="32772" name="Picture 2"/>
          <p:cNvPicPr>
            <a:picLocks noChangeAspect="1" noChangeArrowheads="1"/>
          </p:cNvPicPr>
          <p:nvPr/>
        </p:nvPicPr>
        <p:blipFill>
          <a:blip r:embed="rId3"/>
          <a:srcRect/>
          <a:stretch>
            <a:fillRect/>
          </a:stretch>
        </p:blipFill>
        <p:spPr bwMode="auto">
          <a:xfrm>
            <a:off x="4191000" y="1676400"/>
            <a:ext cx="4614863" cy="404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How do Features/Solutions help with my Deployment Path	</a:t>
            </a:r>
          </a:p>
        </p:txBody>
      </p:sp>
      <p:sp>
        <p:nvSpPr>
          <p:cNvPr id="33795" name="Content Placeholder 2"/>
          <p:cNvSpPr>
            <a:spLocks noGrp="1"/>
          </p:cNvSpPr>
          <p:nvPr>
            <p:ph idx="1"/>
          </p:nvPr>
        </p:nvSpPr>
        <p:spPr/>
        <p:txBody>
          <a:bodyPr/>
          <a:lstStyle/>
          <a:p>
            <a:r>
              <a:rPr lang="en-US" smtClean="0"/>
              <a:t>Key Issues</a:t>
            </a:r>
          </a:p>
          <a:p>
            <a:pPr lvl="1"/>
            <a:r>
              <a:rPr lang="en-US" smtClean="0"/>
              <a:t>Multiple developers on a project</a:t>
            </a:r>
          </a:p>
          <a:p>
            <a:pPr lvl="1"/>
            <a:r>
              <a:rPr lang="en-US" smtClean="0"/>
              <a:t>Multiple deployment environments</a:t>
            </a:r>
          </a:p>
          <a:p>
            <a:pPr lvl="1"/>
            <a:r>
              <a:rPr lang="en-US" smtClean="0"/>
              <a:t>Developers don’t have access to Production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4"/>
          <p:cNvGrpSpPr>
            <a:grpSpLocks/>
          </p:cNvGrpSpPr>
          <p:nvPr/>
        </p:nvGrpSpPr>
        <p:grpSpPr bwMode="auto">
          <a:xfrm>
            <a:off x="609600" y="1260475"/>
            <a:ext cx="990600" cy="1406525"/>
            <a:chOff x="4114800" y="762000"/>
            <a:chExt cx="990600" cy="1406003"/>
          </a:xfrm>
        </p:grpSpPr>
        <p:pic>
          <p:nvPicPr>
            <p:cNvPr id="34835" name="Picture 4"/>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6" name="TextBox 5"/>
            <p:cNvSpPr txBox="1"/>
            <p:nvPr/>
          </p:nvSpPr>
          <p:spPr>
            <a:xfrm>
              <a:off x="4114800" y="1752232"/>
              <a:ext cx="990600" cy="415771"/>
            </a:xfrm>
            <a:prstGeom prst="rect">
              <a:avLst/>
            </a:prstGeom>
            <a:noFill/>
          </p:spPr>
          <p:txBody>
            <a:bodyPr>
              <a:spAutoFit/>
            </a:bodyPr>
            <a:lstStyle/>
            <a:p>
              <a:pPr algn="ctr">
                <a:defRPr/>
              </a:pPr>
              <a:r>
                <a:rPr lang="en-US" sz="1050" dirty="0"/>
                <a:t>Developer Alice</a:t>
              </a:r>
              <a:endParaRPr lang="en-US" sz="1050" dirty="0"/>
            </a:p>
          </p:txBody>
        </p:sp>
      </p:grpSp>
      <p:grpSp>
        <p:nvGrpSpPr>
          <p:cNvPr id="34819" name="Group 34"/>
          <p:cNvGrpSpPr>
            <a:grpSpLocks/>
          </p:cNvGrpSpPr>
          <p:nvPr/>
        </p:nvGrpSpPr>
        <p:grpSpPr bwMode="auto">
          <a:xfrm>
            <a:off x="609600" y="3089275"/>
            <a:ext cx="990600" cy="1406525"/>
            <a:chOff x="4114800" y="762000"/>
            <a:chExt cx="990600" cy="1406003"/>
          </a:xfrm>
        </p:grpSpPr>
        <p:pic>
          <p:nvPicPr>
            <p:cNvPr id="34833" name="Picture 7"/>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9" name="TextBox 8"/>
            <p:cNvSpPr txBox="1"/>
            <p:nvPr/>
          </p:nvSpPr>
          <p:spPr>
            <a:xfrm>
              <a:off x="4114800" y="1752232"/>
              <a:ext cx="990600" cy="415771"/>
            </a:xfrm>
            <a:prstGeom prst="rect">
              <a:avLst/>
            </a:prstGeom>
            <a:noFill/>
          </p:spPr>
          <p:txBody>
            <a:bodyPr>
              <a:spAutoFit/>
            </a:bodyPr>
            <a:lstStyle/>
            <a:p>
              <a:pPr algn="ctr">
                <a:defRPr/>
              </a:pPr>
              <a:r>
                <a:rPr lang="en-US" sz="1050" dirty="0"/>
                <a:t>Developer Bob</a:t>
              </a:r>
              <a:endParaRPr lang="en-US" sz="1050" dirty="0"/>
            </a:p>
          </p:txBody>
        </p:sp>
      </p:grpSp>
      <p:grpSp>
        <p:nvGrpSpPr>
          <p:cNvPr id="34820" name="Group 34"/>
          <p:cNvGrpSpPr>
            <a:grpSpLocks/>
          </p:cNvGrpSpPr>
          <p:nvPr/>
        </p:nvGrpSpPr>
        <p:grpSpPr bwMode="auto">
          <a:xfrm>
            <a:off x="609600" y="4841875"/>
            <a:ext cx="990600" cy="1406525"/>
            <a:chOff x="4114800" y="762000"/>
            <a:chExt cx="990600" cy="1406003"/>
          </a:xfrm>
        </p:grpSpPr>
        <p:pic>
          <p:nvPicPr>
            <p:cNvPr id="34831" name="Picture 10"/>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2" name="TextBox 11"/>
            <p:cNvSpPr txBox="1"/>
            <p:nvPr/>
          </p:nvSpPr>
          <p:spPr>
            <a:xfrm>
              <a:off x="4114800" y="1752232"/>
              <a:ext cx="990600" cy="415771"/>
            </a:xfrm>
            <a:prstGeom prst="rect">
              <a:avLst/>
            </a:prstGeom>
            <a:noFill/>
          </p:spPr>
          <p:txBody>
            <a:bodyPr>
              <a:spAutoFit/>
            </a:bodyPr>
            <a:lstStyle/>
            <a:p>
              <a:pPr algn="ctr">
                <a:defRPr/>
              </a:pPr>
              <a:r>
                <a:rPr lang="en-US" sz="1050" dirty="0"/>
                <a:t>Developer Charlie</a:t>
              </a:r>
              <a:endParaRPr lang="en-US" sz="1050" dirty="0"/>
            </a:p>
          </p:txBody>
        </p:sp>
      </p:grpSp>
      <p:grpSp>
        <p:nvGrpSpPr>
          <p:cNvPr id="34821" name="Group 34"/>
          <p:cNvGrpSpPr>
            <a:grpSpLocks/>
          </p:cNvGrpSpPr>
          <p:nvPr/>
        </p:nvGrpSpPr>
        <p:grpSpPr bwMode="auto">
          <a:xfrm>
            <a:off x="2286000" y="3055938"/>
            <a:ext cx="990600" cy="1404937"/>
            <a:chOff x="4114800" y="762000"/>
            <a:chExt cx="990600" cy="1406003"/>
          </a:xfrm>
        </p:grpSpPr>
        <p:pic>
          <p:nvPicPr>
            <p:cNvPr id="34829" name="Picture 13"/>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5" name="TextBox 14"/>
            <p:cNvSpPr txBox="1"/>
            <p:nvPr/>
          </p:nvSpPr>
          <p:spPr>
            <a:xfrm>
              <a:off x="4114800" y="1751762"/>
              <a:ext cx="990600" cy="416241"/>
            </a:xfrm>
            <a:prstGeom prst="rect">
              <a:avLst/>
            </a:prstGeom>
            <a:noFill/>
          </p:spPr>
          <p:txBody>
            <a:bodyPr>
              <a:spAutoFit/>
            </a:bodyPr>
            <a:lstStyle/>
            <a:p>
              <a:pPr algn="ctr">
                <a:defRPr/>
              </a:pPr>
              <a:r>
                <a:rPr lang="en-US" sz="1050" dirty="0"/>
                <a:t>Developer Merge</a:t>
              </a:r>
              <a:endParaRPr lang="en-US" sz="1050" dirty="0"/>
            </a:p>
          </p:txBody>
        </p:sp>
      </p:grpSp>
      <p:grpSp>
        <p:nvGrpSpPr>
          <p:cNvPr id="34822" name="Group 34"/>
          <p:cNvGrpSpPr>
            <a:grpSpLocks/>
          </p:cNvGrpSpPr>
          <p:nvPr/>
        </p:nvGrpSpPr>
        <p:grpSpPr bwMode="auto">
          <a:xfrm>
            <a:off x="3886200" y="3089275"/>
            <a:ext cx="990600" cy="1244600"/>
            <a:chOff x="4114800" y="762000"/>
            <a:chExt cx="990600" cy="1244432"/>
          </a:xfrm>
        </p:grpSpPr>
        <p:pic>
          <p:nvPicPr>
            <p:cNvPr id="34827" name="Picture 16"/>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8" name="TextBox 17"/>
            <p:cNvSpPr txBox="1"/>
            <p:nvPr/>
          </p:nvSpPr>
          <p:spPr>
            <a:xfrm>
              <a:off x="4114800" y="1752466"/>
              <a:ext cx="990600" cy="253966"/>
            </a:xfrm>
            <a:prstGeom prst="rect">
              <a:avLst/>
            </a:prstGeom>
            <a:noFill/>
          </p:spPr>
          <p:txBody>
            <a:bodyPr>
              <a:spAutoFit/>
            </a:bodyPr>
            <a:lstStyle/>
            <a:p>
              <a:pPr algn="ctr">
                <a:defRPr/>
              </a:pPr>
              <a:r>
                <a:rPr lang="en-US" sz="1050" dirty="0"/>
                <a:t>Stage</a:t>
              </a:r>
              <a:endParaRPr lang="en-US" sz="1050" dirty="0"/>
            </a:p>
          </p:txBody>
        </p:sp>
      </p:grpSp>
      <p:grpSp>
        <p:nvGrpSpPr>
          <p:cNvPr id="34823" name="Group 34"/>
          <p:cNvGrpSpPr>
            <a:grpSpLocks/>
          </p:cNvGrpSpPr>
          <p:nvPr/>
        </p:nvGrpSpPr>
        <p:grpSpPr bwMode="auto">
          <a:xfrm>
            <a:off x="5486400" y="3063875"/>
            <a:ext cx="990600" cy="1244600"/>
            <a:chOff x="4114800" y="762000"/>
            <a:chExt cx="990600" cy="1244432"/>
          </a:xfrm>
        </p:grpSpPr>
        <p:pic>
          <p:nvPicPr>
            <p:cNvPr id="34825" name="Picture 19"/>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21" name="TextBox 20"/>
            <p:cNvSpPr txBox="1"/>
            <p:nvPr/>
          </p:nvSpPr>
          <p:spPr>
            <a:xfrm>
              <a:off x="4114800" y="1752466"/>
              <a:ext cx="990600" cy="253966"/>
            </a:xfrm>
            <a:prstGeom prst="rect">
              <a:avLst/>
            </a:prstGeom>
            <a:noFill/>
          </p:spPr>
          <p:txBody>
            <a:bodyPr>
              <a:spAutoFit/>
            </a:bodyPr>
            <a:lstStyle/>
            <a:p>
              <a:pPr algn="ctr">
                <a:defRPr/>
              </a:pPr>
              <a:r>
                <a:rPr lang="en-US" sz="1050" dirty="0"/>
                <a:t>Prod</a:t>
              </a:r>
              <a:endParaRPr lang="en-US" sz="1050" dirty="0"/>
            </a:p>
          </p:txBody>
        </p:sp>
      </p:grpSp>
      <p:sp>
        <p:nvSpPr>
          <p:cNvPr id="27" name="TextBox 26"/>
          <p:cNvSpPr txBox="1"/>
          <p:nvPr/>
        </p:nvSpPr>
        <p:spPr>
          <a:xfrm>
            <a:off x="2362200" y="228600"/>
            <a:ext cx="6477000" cy="1809750"/>
          </a:xfrm>
          <a:prstGeom prst="rect">
            <a:avLst/>
          </a:prstGeom>
          <a:noFill/>
        </p:spPr>
        <p:txBody>
          <a:bodyPr>
            <a:spAutoFit/>
          </a:bodyPr>
          <a:lstStyle/>
          <a:p>
            <a:pPr marL="342900" indent="-342900" eaLnBrk="0" hangingPunct="0">
              <a:spcBef>
                <a:spcPct val="20000"/>
              </a:spcBef>
              <a:defRPr/>
            </a:pPr>
            <a:r>
              <a:rPr lang="en-US" sz="3200" dirty="0">
                <a:solidFill>
                  <a:srgbClr val="FFFF66"/>
                </a:solidFill>
                <a:latin typeface="+mn-lt"/>
              </a:rPr>
              <a:t>Individual Developer Environments</a:t>
            </a:r>
          </a:p>
          <a:p>
            <a:pPr marL="742950" lvl="1" indent="-285750" eaLnBrk="0" hangingPunct="0">
              <a:spcBef>
                <a:spcPct val="20000"/>
              </a:spcBef>
              <a:buSzPct val="75000"/>
              <a:buFont typeface="Arial" charset="0"/>
              <a:buChar char="●"/>
              <a:defRPr/>
            </a:pPr>
            <a:r>
              <a:rPr lang="en-US" sz="2800" dirty="0">
                <a:latin typeface="+mn-lt"/>
              </a:rPr>
              <a:t>Developers build functionality into features/solutions</a:t>
            </a: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4"/>
          <p:cNvGrpSpPr>
            <a:grpSpLocks/>
          </p:cNvGrpSpPr>
          <p:nvPr/>
        </p:nvGrpSpPr>
        <p:grpSpPr bwMode="auto">
          <a:xfrm>
            <a:off x="609600" y="1260475"/>
            <a:ext cx="990600" cy="1406525"/>
            <a:chOff x="4114800" y="762000"/>
            <a:chExt cx="990600" cy="1406003"/>
          </a:xfrm>
        </p:grpSpPr>
        <p:pic>
          <p:nvPicPr>
            <p:cNvPr id="35862" name="Picture 4"/>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6" name="TextBox 5"/>
            <p:cNvSpPr txBox="1"/>
            <p:nvPr/>
          </p:nvSpPr>
          <p:spPr>
            <a:xfrm>
              <a:off x="4114800" y="1752232"/>
              <a:ext cx="990600" cy="415771"/>
            </a:xfrm>
            <a:prstGeom prst="rect">
              <a:avLst/>
            </a:prstGeom>
            <a:noFill/>
          </p:spPr>
          <p:txBody>
            <a:bodyPr>
              <a:spAutoFit/>
            </a:bodyPr>
            <a:lstStyle/>
            <a:p>
              <a:pPr algn="ctr">
                <a:defRPr/>
              </a:pPr>
              <a:r>
                <a:rPr lang="en-US" sz="1050" dirty="0"/>
                <a:t>Developer Alice</a:t>
              </a:r>
              <a:endParaRPr lang="en-US" sz="1050" dirty="0"/>
            </a:p>
          </p:txBody>
        </p:sp>
      </p:grpSp>
      <p:grpSp>
        <p:nvGrpSpPr>
          <p:cNvPr id="35843" name="Group 34"/>
          <p:cNvGrpSpPr>
            <a:grpSpLocks/>
          </p:cNvGrpSpPr>
          <p:nvPr/>
        </p:nvGrpSpPr>
        <p:grpSpPr bwMode="auto">
          <a:xfrm>
            <a:off x="609600" y="3089275"/>
            <a:ext cx="990600" cy="1406525"/>
            <a:chOff x="4114800" y="762000"/>
            <a:chExt cx="990600" cy="1406003"/>
          </a:xfrm>
        </p:grpSpPr>
        <p:pic>
          <p:nvPicPr>
            <p:cNvPr id="35860" name="Picture 7"/>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9" name="TextBox 8"/>
            <p:cNvSpPr txBox="1"/>
            <p:nvPr/>
          </p:nvSpPr>
          <p:spPr>
            <a:xfrm>
              <a:off x="4114800" y="1752232"/>
              <a:ext cx="990600" cy="415771"/>
            </a:xfrm>
            <a:prstGeom prst="rect">
              <a:avLst/>
            </a:prstGeom>
            <a:noFill/>
          </p:spPr>
          <p:txBody>
            <a:bodyPr>
              <a:spAutoFit/>
            </a:bodyPr>
            <a:lstStyle/>
            <a:p>
              <a:pPr algn="ctr">
                <a:defRPr/>
              </a:pPr>
              <a:r>
                <a:rPr lang="en-US" sz="1050" dirty="0"/>
                <a:t>Developer Bob</a:t>
              </a:r>
              <a:endParaRPr lang="en-US" sz="1050" dirty="0"/>
            </a:p>
          </p:txBody>
        </p:sp>
      </p:grpSp>
      <p:grpSp>
        <p:nvGrpSpPr>
          <p:cNvPr id="35844" name="Group 34"/>
          <p:cNvGrpSpPr>
            <a:grpSpLocks/>
          </p:cNvGrpSpPr>
          <p:nvPr/>
        </p:nvGrpSpPr>
        <p:grpSpPr bwMode="auto">
          <a:xfrm>
            <a:off x="609600" y="4841875"/>
            <a:ext cx="990600" cy="1406525"/>
            <a:chOff x="4114800" y="762000"/>
            <a:chExt cx="990600" cy="1406003"/>
          </a:xfrm>
        </p:grpSpPr>
        <p:pic>
          <p:nvPicPr>
            <p:cNvPr id="35858" name="Picture 10"/>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2" name="TextBox 11"/>
            <p:cNvSpPr txBox="1"/>
            <p:nvPr/>
          </p:nvSpPr>
          <p:spPr>
            <a:xfrm>
              <a:off x="4114800" y="1752232"/>
              <a:ext cx="990600" cy="415771"/>
            </a:xfrm>
            <a:prstGeom prst="rect">
              <a:avLst/>
            </a:prstGeom>
            <a:noFill/>
          </p:spPr>
          <p:txBody>
            <a:bodyPr>
              <a:spAutoFit/>
            </a:bodyPr>
            <a:lstStyle/>
            <a:p>
              <a:pPr algn="ctr">
                <a:defRPr/>
              </a:pPr>
              <a:r>
                <a:rPr lang="en-US" sz="1050" dirty="0"/>
                <a:t>Developer Charlie</a:t>
              </a:r>
              <a:endParaRPr lang="en-US" sz="1050" dirty="0"/>
            </a:p>
          </p:txBody>
        </p:sp>
      </p:grpSp>
      <p:grpSp>
        <p:nvGrpSpPr>
          <p:cNvPr id="35845" name="Group 34"/>
          <p:cNvGrpSpPr>
            <a:grpSpLocks/>
          </p:cNvGrpSpPr>
          <p:nvPr/>
        </p:nvGrpSpPr>
        <p:grpSpPr bwMode="auto">
          <a:xfrm>
            <a:off x="2286000" y="3055938"/>
            <a:ext cx="990600" cy="1404937"/>
            <a:chOff x="4114800" y="762000"/>
            <a:chExt cx="990600" cy="1406003"/>
          </a:xfrm>
        </p:grpSpPr>
        <p:pic>
          <p:nvPicPr>
            <p:cNvPr id="35856" name="Picture 13"/>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5" name="TextBox 14"/>
            <p:cNvSpPr txBox="1"/>
            <p:nvPr/>
          </p:nvSpPr>
          <p:spPr>
            <a:xfrm>
              <a:off x="4114800" y="1751762"/>
              <a:ext cx="990600" cy="416241"/>
            </a:xfrm>
            <a:prstGeom prst="rect">
              <a:avLst/>
            </a:prstGeom>
            <a:noFill/>
          </p:spPr>
          <p:txBody>
            <a:bodyPr>
              <a:spAutoFit/>
            </a:bodyPr>
            <a:lstStyle/>
            <a:p>
              <a:pPr algn="ctr">
                <a:defRPr/>
              </a:pPr>
              <a:r>
                <a:rPr lang="en-US" sz="1050" dirty="0"/>
                <a:t>Developer Merge</a:t>
              </a:r>
              <a:endParaRPr lang="en-US" sz="1050" dirty="0"/>
            </a:p>
          </p:txBody>
        </p:sp>
      </p:grpSp>
      <p:grpSp>
        <p:nvGrpSpPr>
          <p:cNvPr id="35846" name="Group 34"/>
          <p:cNvGrpSpPr>
            <a:grpSpLocks/>
          </p:cNvGrpSpPr>
          <p:nvPr/>
        </p:nvGrpSpPr>
        <p:grpSpPr bwMode="auto">
          <a:xfrm>
            <a:off x="3886200" y="3089275"/>
            <a:ext cx="990600" cy="1244600"/>
            <a:chOff x="4114800" y="762000"/>
            <a:chExt cx="990600" cy="1244432"/>
          </a:xfrm>
        </p:grpSpPr>
        <p:pic>
          <p:nvPicPr>
            <p:cNvPr id="35854" name="Picture 16"/>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8" name="TextBox 17"/>
            <p:cNvSpPr txBox="1"/>
            <p:nvPr/>
          </p:nvSpPr>
          <p:spPr>
            <a:xfrm>
              <a:off x="4114800" y="1752466"/>
              <a:ext cx="990600" cy="253966"/>
            </a:xfrm>
            <a:prstGeom prst="rect">
              <a:avLst/>
            </a:prstGeom>
            <a:noFill/>
          </p:spPr>
          <p:txBody>
            <a:bodyPr>
              <a:spAutoFit/>
            </a:bodyPr>
            <a:lstStyle/>
            <a:p>
              <a:pPr algn="ctr">
                <a:defRPr/>
              </a:pPr>
              <a:r>
                <a:rPr lang="en-US" sz="1050" dirty="0"/>
                <a:t>Stage</a:t>
              </a:r>
              <a:endParaRPr lang="en-US" sz="1050" dirty="0"/>
            </a:p>
          </p:txBody>
        </p:sp>
      </p:grpSp>
      <p:grpSp>
        <p:nvGrpSpPr>
          <p:cNvPr id="35847" name="Group 34"/>
          <p:cNvGrpSpPr>
            <a:grpSpLocks/>
          </p:cNvGrpSpPr>
          <p:nvPr/>
        </p:nvGrpSpPr>
        <p:grpSpPr bwMode="auto">
          <a:xfrm>
            <a:off x="5486400" y="3063875"/>
            <a:ext cx="990600" cy="1244600"/>
            <a:chOff x="4114800" y="762000"/>
            <a:chExt cx="990600" cy="1244432"/>
          </a:xfrm>
        </p:grpSpPr>
        <p:pic>
          <p:nvPicPr>
            <p:cNvPr id="35852" name="Picture 19"/>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21" name="TextBox 20"/>
            <p:cNvSpPr txBox="1"/>
            <p:nvPr/>
          </p:nvSpPr>
          <p:spPr>
            <a:xfrm>
              <a:off x="4114800" y="1752466"/>
              <a:ext cx="990600" cy="253966"/>
            </a:xfrm>
            <a:prstGeom prst="rect">
              <a:avLst/>
            </a:prstGeom>
            <a:noFill/>
          </p:spPr>
          <p:txBody>
            <a:bodyPr>
              <a:spAutoFit/>
            </a:bodyPr>
            <a:lstStyle/>
            <a:p>
              <a:pPr algn="ctr">
                <a:defRPr/>
              </a:pPr>
              <a:r>
                <a:rPr lang="en-US" sz="1050" dirty="0"/>
                <a:t>Prod</a:t>
              </a:r>
              <a:endParaRPr lang="en-US" sz="1050" dirty="0"/>
            </a:p>
          </p:txBody>
        </p:sp>
      </p:grpSp>
      <p:sp>
        <p:nvSpPr>
          <p:cNvPr id="24" name="Right Arrow 23"/>
          <p:cNvSpPr/>
          <p:nvPr/>
        </p:nvSpPr>
        <p:spPr>
          <a:xfrm>
            <a:off x="1600200" y="3394075"/>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rot="1956803">
            <a:off x="1628775" y="2641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9205071">
            <a:off x="1658938" y="4264025"/>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2362200" y="228600"/>
            <a:ext cx="6477000" cy="2586038"/>
          </a:xfrm>
          <a:prstGeom prst="rect">
            <a:avLst/>
          </a:prstGeom>
          <a:noFill/>
        </p:spPr>
        <p:txBody>
          <a:bodyPr>
            <a:spAutoFit/>
          </a:bodyPr>
          <a:lstStyle/>
          <a:p>
            <a:pPr marL="342900" indent="-342900" eaLnBrk="0" hangingPunct="0">
              <a:spcBef>
                <a:spcPct val="20000"/>
              </a:spcBef>
              <a:defRPr/>
            </a:pPr>
            <a:r>
              <a:rPr lang="en-US" sz="3200" dirty="0">
                <a:solidFill>
                  <a:srgbClr val="FFFF66"/>
                </a:solidFill>
                <a:latin typeface="+mn-lt"/>
              </a:rPr>
              <a:t>Merge Environment</a:t>
            </a:r>
          </a:p>
          <a:p>
            <a:pPr lvl="1">
              <a:buFont typeface="Arial" pitchFamily="34" charset="0"/>
              <a:buChar char="•"/>
              <a:defRPr/>
            </a:pPr>
            <a:r>
              <a:rPr lang="en-US" sz="2800" dirty="0"/>
              <a:t>Deployed as solutions to a merge environment</a:t>
            </a:r>
          </a:p>
          <a:p>
            <a:pPr lvl="1">
              <a:buFont typeface="Arial" pitchFamily="34" charset="0"/>
              <a:buChar char="•"/>
              <a:defRPr/>
            </a:pPr>
            <a:r>
              <a:rPr lang="en-US" sz="2800" dirty="0"/>
              <a:t>Provide immediate feedback if something is broken</a:t>
            </a:r>
          </a:p>
          <a:p>
            <a:pPr>
              <a:defRPr/>
            </a:pPr>
            <a:endParaRPr lang="en-US" dirty="0"/>
          </a:p>
        </p:txBody>
      </p:sp>
      <p:pic>
        <p:nvPicPr>
          <p:cNvPr id="28" name="Picture 2"/>
          <p:cNvPicPr>
            <a:picLocks noChangeAspect="1" noChangeArrowheads="1"/>
          </p:cNvPicPr>
          <p:nvPr/>
        </p:nvPicPr>
        <p:blipFill>
          <a:blip r:embed="rId4" cstate="print"/>
          <a:srcRect/>
          <a:stretch>
            <a:fillRect/>
          </a:stretch>
        </p:blipFill>
        <p:spPr bwMode="auto">
          <a:xfrm>
            <a:off x="2819400" y="2819400"/>
            <a:ext cx="782732"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4"/>
          <p:cNvGrpSpPr>
            <a:grpSpLocks/>
          </p:cNvGrpSpPr>
          <p:nvPr/>
        </p:nvGrpSpPr>
        <p:grpSpPr bwMode="auto">
          <a:xfrm>
            <a:off x="609600" y="1260475"/>
            <a:ext cx="990600" cy="1406525"/>
            <a:chOff x="4114800" y="762000"/>
            <a:chExt cx="990600" cy="1406003"/>
          </a:xfrm>
        </p:grpSpPr>
        <p:pic>
          <p:nvPicPr>
            <p:cNvPr id="36884" name="Picture 4"/>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6" name="TextBox 5"/>
            <p:cNvSpPr txBox="1"/>
            <p:nvPr/>
          </p:nvSpPr>
          <p:spPr>
            <a:xfrm>
              <a:off x="4114800" y="1752232"/>
              <a:ext cx="990600" cy="415771"/>
            </a:xfrm>
            <a:prstGeom prst="rect">
              <a:avLst/>
            </a:prstGeom>
            <a:noFill/>
          </p:spPr>
          <p:txBody>
            <a:bodyPr>
              <a:spAutoFit/>
            </a:bodyPr>
            <a:lstStyle/>
            <a:p>
              <a:pPr algn="ctr">
                <a:defRPr/>
              </a:pPr>
              <a:r>
                <a:rPr lang="en-US" sz="1050" dirty="0"/>
                <a:t>Developer Alice</a:t>
              </a:r>
              <a:endParaRPr lang="en-US" sz="1050" dirty="0"/>
            </a:p>
          </p:txBody>
        </p:sp>
      </p:grpSp>
      <p:grpSp>
        <p:nvGrpSpPr>
          <p:cNvPr id="36867" name="Group 34"/>
          <p:cNvGrpSpPr>
            <a:grpSpLocks/>
          </p:cNvGrpSpPr>
          <p:nvPr/>
        </p:nvGrpSpPr>
        <p:grpSpPr bwMode="auto">
          <a:xfrm>
            <a:off x="609600" y="3089275"/>
            <a:ext cx="990600" cy="1406525"/>
            <a:chOff x="4114800" y="762000"/>
            <a:chExt cx="990600" cy="1406003"/>
          </a:xfrm>
        </p:grpSpPr>
        <p:pic>
          <p:nvPicPr>
            <p:cNvPr id="36882" name="Picture 7"/>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9" name="TextBox 8"/>
            <p:cNvSpPr txBox="1"/>
            <p:nvPr/>
          </p:nvSpPr>
          <p:spPr>
            <a:xfrm>
              <a:off x="4114800" y="1752232"/>
              <a:ext cx="990600" cy="415771"/>
            </a:xfrm>
            <a:prstGeom prst="rect">
              <a:avLst/>
            </a:prstGeom>
            <a:noFill/>
          </p:spPr>
          <p:txBody>
            <a:bodyPr>
              <a:spAutoFit/>
            </a:bodyPr>
            <a:lstStyle/>
            <a:p>
              <a:pPr algn="ctr">
                <a:defRPr/>
              </a:pPr>
              <a:r>
                <a:rPr lang="en-US" sz="1050" dirty="0"/>
                <a:t>Developer Bob</a:t>
              </a:r>
              <a:endParaRPr lang="en-US" sz="1050" dirty="0"/>
            </a:p>
          </p:txBody>
        </p:sp>
      </p:grpSp>
      <p:grpSp>
        <p:nvGrpSpPr>
          <p:cNvPr id="36868" name="Group 34"/>
          <p:cNvGrpSpPr>
            <a:grpSpLocks/>
          </p:cNvGrpSpPr>
          <p:nvPr/>
        </p:nvGrpSpPr>
        <p:grpSpPr bwMode="auto">
          <a:xfrm>
            <a:off x="609600" y="4841875"/>
            <a:ext cx="990600" cy="1406525"/>
            <a:chOff x="4114800" y="762000"/>
            <a:chExt cx="990600" cy="1406003"/>
          </a:xfrm>
        </p:grpSpPr>
        <p:pic>
          <p:nvPicPr>
            <p:cNvPr id="36880" name="Picture 10"/>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2" name="TextBox 11"/>
            <p:cNvSpPr txBox="1"/>
            <p:nvPr/>
          </p:nvSpPr>
          <p:spPr>
            <a:xfrm>
              <a:off x="4114800" y="1752232"/>
              <a:ext cx="990600" cy="415771"/>
            </a:xfrm>
            <a:prstGeom prst="rect">
              <a:avLst/>
            </a:prstGeom>
            <a:noFill/>
          </p:spPr>
          <p:txBody>
            <a:bodyPr>
              <a:spAutoFit/>
            </a:bodyPr>
            <a:lstStyle/>
            <a:p>
              <a:pPr algn="ctr">
                <a:defRPr/>
              </a:pPr>
              <a:r>
                <a:rPr lang="en-US" sz="1050" dirty="0"/>
                <a:t>Developer Charlie</a:t>
              </a:r>
              <a:endParaRPr lang="en-US" sz="1050" dirty="0"/>
            </a:p>
          </p:txBody>
        </p:sp>
      </p:grpSp>
      <p:grpSp>
        <p:nvGrpSpPr>
          <p:cNvPr id="36869" name="Group 34"/>
          <p:cNvGrpSpPr>
            <a:grpSpLocks/>
          </p:cNvGrpSpPr>
          <p:nvPr/>
        </p:nvGrpSpPr>
        <p:grpSpPr bwMode="auto">
          <a:xfrm>
            <a:off x="2286000" y="3055938"/>
            <a:ext cx="990600" cy="1404937"/>
            <a:chOff x="4114800" y="762000"/>
            <a:chExt cx="990600" cy="1406003"/>
          </a:xfrm>
        </p:grpSpPr>
        <p:pic>
          <p:nvPicPr>
            <p:cNvPr id="36878" name="Picture 13"/>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5" name="TextBox 14"/>
            <p:cNvSpPr txBox="1"/>
            <p:nvPr/>
          </p:nvSpPr>
          <p:spPr>
            <a:xfrm>
              <a:off x="4114800" y="1751762"/>
              <a:ext cx="990600" cy="416241"/>
            </a:xfrm>
            <a:prstGeom prst="rect">
              <a:avLst/>
            </a:prstGeom>
            <a:noFill/>
          </p:spPr>
          <p:txBody>
            <a:bodyPr>
              <a:spAutoFit/>
            </a:bodyPr>
            <a:lstStyle/>
            <a:p>
              <a:pPr algn="ctr">
                <a:defRPr/>
              </a:pPr>
              <a:r>
                <a:rPr lang="en-US" sz="1050" dirty="0"/>
                <a:t>Developer Merge</a:t>
              </a:r>
              <a:endParaRPr lang="en-US" sz="1050" dirty="0"/>
            </a:p>
          </p:txBody>
        </p:sp>
      </p:grpSp>
      <p:grpSp>
        <p:nvGrpSpPr>
          <p:cNvPr id="36870" name="Group 34"/>
          <p:cNvGrpSpPr>
            <a:grpSpLocks/>
          </p:cNvGrpSpPr>
          <p:nvPr/>
        </p:nvGrpSpPr>
        <p:grpSpPr bwMode="auto">
          <a:xfrm>
            <a:off x="3886200" y="3089275"/>
            <a:ext cx="990600" cy="1244600"/>
            <a:chOff x="4114800" y="762000"/>
            <a:chExt cx="990600" cy="1244432"/>
          </a:xfrm>
        </p:grpSpPr>
        <p:pic>
          <p:nvPicPr>
            <p:cNvPr id="36876" name="Picture 16"/>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8" name="TextBox 17"/>
            <p:cNvSpPr txBox="1"/>
            <p:nvPr/>
          </p:nvSpPr>
          <p:spPr>
            <a:xfrm>
              <a:off x="4114800" y="1752466"/>
              <a:ext cx="990600" cy="253966"/>
            </a:xfrm>
            <a:prstGeom prst="rect">
              <a:avLst/>
            </a:prstGeom>
            <a:noFill/>
          </p:spPr>
          <p:txBody>
            <a:bodyPr>
              <a:spAutoFit/>
            </a:bodyPr>
            <a:lstStyle/>
            <a:p>
              <a:pPr algn="ctr">
                <a:defRPr/>
              </a:pPr>
              <a:r>
                <a:rPr lang="en-US" sz="1050" dirty="0"/>
                <a:t>Stage</a:t>
              </a:r>
              <a:endParaRPr lang="en-US" sz="1050" dirty="0"/>
            </a:p>
          </p:txBody>
        </p:sp>
      </p:grpSp>
      <p:grpSp>
        <p:nvGrpSpPr>
          <p:cNvPr id="36871" name="Group 34"/>
          <p:cNvGrpSpPr>
            <a:grpSpLocks/>
          </p:cNvGrpSpPr>
          <p:nvPr/>
        </p:nvGrpSpPr>
        <p:grpSpPr bwMode="auto">
          <a:xfrm>
            <a:off x="5486400" y="3063875"/>
            <a:ext cx="990600" cy="1244600"/>
            <a:chOff x="4114800" y="762000"/>
            <a:chExt cx="990600" cy="1244432"/>
          </a:xfrm>
        </p:grpSpPr>
        <p:pic>
          <p:nvPicPr>
            <p:cNvPr id="36874" name="Picture 19"/>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21" name="TextBox 20"/>
            <p:cNvSpPr txBox="1"/>
            <p:nvPr/>
          </p:nvSpPr>
          <p:spPr>
            <a:xfrm>
              <a:off x="4114800" y="1752466"/>
              <a:ext cx="990600" cy="253966"/>
            </a:xfrm>
            <a:prstGeom prst="rect">
              <a:avLst/>
            </a:prstGeom>
            <a:noFill/>
          </p:spPr>
          <p:txBody>
            <a:bodyPr>
              <a:spAutoFit/>
            </a:bodyPr>
            <a:lstStyle/>
            <a:p>
              <a:pPr algn="ctr">
                <a:defRPr/>
              </a:pPr>
              <a:r>
                <a:rPr lang="en-US" sz="1050" dirty="0"/>
                <a:t>Prod</a:t>
              </a:r>
              <a:endParaRPr lang="en-US" sz="1050" dirty="0"/>
            </a:p>
          </p:txBody>
        </p:sp>
      </p:grpSp>
      <p:sp>
        <p:nvSpPr>
          <p:cNvPr id="24" name="Right Arrow 23"/>
          <p:cNvSpPr/>
          <p:nvPr/>
        </p:nvSpPr>
        <p:spPr>
          <a:xfrm>
            <a:off x="3276600" y="3394075"/>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2362200" y="228600"/>
            <a:ext cx="6477000" cy="2586038"/>
          </a:xfrm>
          <a:prstGeom prst="rect">
            <a:avLst/>
          </a:prstGeom>
          <a:noFill/>
        </p:spPr>
        <p:txBody>
          <a:bodyPr>
            <a:spAutoFit/>
          </a:bodyPr>
          <a:lstStyle/>
          <a:p>
            <a:pPr marL="342900" indent="-342900" eaLnBrk="0" hangingPunct="0">
              <a:spcBef>
                <a:spcPct val="20000"/>
              </a:spcBef>
              <a:defRPr/>
            </a:pPr>
            <a:r>
              <a:rPr lang="en-US" sz="3200" dirty="0">
                <a:solidFill>
                  <a:srgbClr val="FFFF66"/>
                </a:solidFill>
                <a:latin typeface="+mn-lt"/>
              </a:rPr>
              <a:t>Stage Environment</a:t>
            </a:r>
          </a:p>
          <a:p>
            <a:pPr lvl="1">
              <a:buFont typeface="Arial" pitchFamily="34" charset="0"/>
              <a:buChar char="•"/>
              <a:defRPr/>
            </a:pPr>
            <a:r>
              <a:rPr lang="en-US" sz="2800" dirty="0"/>
              <a:t> Take approved solutions and promote them to Stage</a:t>
            </a:r>
          </a:p>
          <a:p>
            <a:pPr lvl="1">
              <a:buFont typeface="Arial" pitchFamily="34" charset="0"/>
              <a:buChar char="•"/>
              <a:defRPr/>
            </a:pPr>
            <a:r>
              <a:rPr lang="en-US" sz="2800" dirty="0"/>
              <a:t> Solutions are already known to work</a:t>
            </a:r>
          </a:p>
          <a:p>
            <a:pPr>
              <a:defRPr/>
            </a:pPr>
            <a:endParaRPr lang="en-US" dirty="0"/>
          </a:p>
        </p:txBody>
      </p:sp>
      <p:pic>
        <p:nvPicPr>
          <p:cNvPr id="22" name="Picture 2"/>
          <p:cNvPicPr>
            <a:picLocks noChangeAspect="1" noChangeArrowheads="1"/>
          </p:cNvPicPr>
          <p:nvPr/>
        </p:nvPicPr>
        <p:blipFill>
          <a:blip r:embed="rId4" cstate="print"/>
          <a:srcRect/>
          <a:stretch>
            <a:fillRect/>
          </a:stretch>
        </p:blipFill>
        <p:spPr bwMode="auto">
          <a:xfrm>
            <a:off x="2819400" y="2819400"/>
            <a:ext cx="782732" cy="685800"/>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a:stretch>
            <a:fillRect/>
          </a:stretch>
        </p:blipFill>
        <p:spPr bwMode="auto">
          <a:xfrm>
            <a:off x="4475068" y="2819400"/>
            <a:ext cx="782732"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4"/>
          <p:cNvGrpSpPr>
            <a:grpSpLocks/>
          </p:cNvGrpSpPr>
          <p:nvPr/>
        </p:nvGrpSpPr>
        <p:grpSpPr bwMode="auto">
          <a:xfrm>
            <a:off x="609600" y="1260475"/>
            <a:ext cx="990600" cy="1406525"/>
            <a:chOff x="4114800" y="762000"/>
            <a:chExt cx="990600" cy="1406003"/>
          </a:xfrm>
        </p:grpSpPr>
        <p:pic>
          <p:nvPicPr>
            <p:cNvPr id="37908" name="Picture 4"/>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6" name="TextBox 5"/>
            <p:cNvSpPr txBox="1"/>
            <p:nvPr/>
          </p:nvSpPr>
          <p:spPr>
            <a:xfrm>
              <a:off x="4114800" y="1752232"/>
              <a:ext cx="990600" cy="415771"/>
            </a:xfrm>
            <a:prstGeom prst="rect">
              <a:avLst/>
            </a:prstGeom>
            <a:noFill/>
          </p:spPr>
          <p:txBody>
            <a:bodyPr>
              <a:spAutoFit/>
            </a:bodyPr>
            <a:lstStyle/>
            <a:p>
              <a:pPr algn="ctr">
                <a:defRPr/>
              </a:pPr>
              <a:r>
                <a:rPr lang="en-US" sz="1050" dirty="0"/>
                <a:t>Developer Alice</a:t>
              </a:r>
              <a:endParaRPr lang="en-US" sz="1050" dirty="0"/>
            </a:p>
          </p:txBody>
        </p:sp>
      </p:grpSp>
      <p:grpSp>
        <p:nvGrpSpPr>
          <p:cNvPr id="37891" name="Group 34"/>
          <p:cNvGrpSpPr>
            <a:grpSpLocks/>
          </p:cNvGrpSpPr>
          <p:nvPr/>
        </p:nvGrpSpPr>
        <p:grpSpPr bwMode="auto">
          <a:xfrm>
            <a:off x="609600" y="3089275"/>
            <a:ext cx="990600" cy="1406525"/>
            <a:chOff x="4114800" y="762000"/>
            <a:chExt cx="990600" cy="1406003"/>
          </a:xfrm>
        </p:grpSpPr>
        <p:pic>
          <p:nvPicPr>
            <p:cNvPr id="37906" name="Picture 7"/>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9" name="TextBox 8"/>
            <p:cNvSpPr txBox="1"/>
            <p:nvPr/>
          </p:nvSpPr>
          <p:spPr>
            <a:xfrm>
              <a:off x="4114800" y="1752232"/>
              <a:ext cx="990600" cy="415771"/>
            </a:xfrm>
            <a:prstGeom prst="rect">
              <a:avLst/>
            </a:prstGeom>
            <a:noFill/>
          </p:spPr>
          <p:txBody>
            <a:bodyPr>
              <a:spAutoFit/>
            </a:bodyPr>
            <a:lstStyle/>
            <a:p>
              <a:pPr algn="ctr">
                <a:defRPr/>
              </a:pPr>
              <a:r>
                <a:rPr lang="en-US" sz="1050" dirty="0"/>
                <a:t>Developer Bob</a:t>
              </a:r>
              <a:endParaRPr lang="en-US" sz="1050" dirty="0"/>
            </a:p>
          </p:txBody>
        </p:sp>
      </p:grpSp>
      <p:grpSp>
        <p:nvGrpSpPr>
          <p:cNvPr id="37892" name="Group 34"/>
          <p:cNvGrpSpPr>
            <a:grpSpLocks/>
          </p:cNvGrpSpPr>
          <p:nvPr/>
        </p:nvGrpSpPr>
        <p:grpSpPr bwMode="auto">
          <a:xfrm>
            <a:off x="609600" y="4841875"/>
            <a:ext cx="990600" cy="1406525"/>
            <a:chOff x="4114800" y="762000"/>
            <a:chExt cx="990600" cy="1406003"/>
          </a:xfrm>
        </p:grpSpPr>
        <p:pic>
          <p:nvPicPr>
            <p:cNvPr id="37904" name="Picture 10"/>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2" name="TextBox 11"/>
            <p:cNvSpPr txBox="1"/>
            <p:nvPr/>
          </p:nvSpPr>
          <p:spPr>
            <a:xfrm>
              <a:off x="4114800" y="1752232"/>
              <a:ext cx="990600" cy="415771"/>
            </a:xfrm>
            <a:prstGeom prst="rect">
              <a:avLst/>
            </a:prstGeom>
            <a:noFill/>
          </p:spPr>
          <p:txBody>
            <a:bodyPr>
              <a:spAutoFit/>
            </a:bodyPr>
            <a:lstStyle/>
            <a:p>
              <a:pPr algn="ctr">
                <a:defRPr/>
              </a:pPr>
              <a:r>
                <a:rPr lang="en-US" sz="1050" dirty="0"/>
                <a:t>Developer Charlie</a:t>
              </a:r>
              <a:endParaRPr lang="en-US" sz="1050" dirty="0"/>
            </a:p>
          </p:txBody>
        </p:sp>
      </p:grpSp>
      <p:grpSp>
        <p:nvGrpSpPr>
          <p:cNvPr id="37893" name="Group 34"/>
          <p:cNvGrpSpPr>
            <a:grpSpLocks/>
          </p:cNvGrpSpPr>
          <p:nvPr/>
        </p:nvGrpSpPr>
        <p:grpSpPr bwMode="auto">
          <a:xfrm>
            <a:off x="2286000" y="3055938"/>
            <a:ext cx="990600" cy="1404937"/>
            <a:chOff x="4114800" y="762000"/>
            <a:chExt cx="990600" cy="1406003"/>
          </a:xfrm>
        </p:grpSpPr>
        <p:pic>
          <p:nvPicPr>
            <p:cNvPr id="37902" name="Picture 13"/>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5" name="TextBox 14"/>
            <p:cNvSpPr txBox="1"/>
            <p:nvPr/>
          </p:nvSpPr>
          <p:spPr>
            <a:xfrm>
              <a:off x="4114800" y="1751762"/>
              <a:ext cx="990600" cy="416241"/>
            </a:xfrm>
            <a:prstGeom prst="rect">
              <a:avLst/>
            </a:prstGeom>
            <a:noFill/>
          </p:spPr>
          <p:txBody>
            <a:bodyPr>
              <a:spAutoFit/>
            </a:bodyPr>
            <a:lstStyle/>
            <a:p>
              <a:pPr algn="ctr">
                <a:defRPr/>
              </a:pPr>
              <a:r>
                <a:rPr lang="en-US" sz="1050" dirty="0"/>
                <a:t>Developer Merge</a:t>
              </a:r>
              <a:endParaRPr lang="en-US" sz="1050" dirty="0"/>
            </a:p>
          </p:txBody>
        </p:sp>
      </p:grpSp>
      <p:grpSp>
        <p:nvGrpSpPr>
          <p:cNvPr id="37894" name="Group 34"/>
          <p:cNvGrpSpPr>
            <a:grpSpLocks/>
          </p:cNvGrpSpPr>
          <p:nvPr/>
        </p:nvGrpSpPr>
        <p:grpSpPr bwMode="auto">
          <a:xfrm>
            <a:off x="3886200" y="3089275"/>
            <a:ext cx="990600" cy="1244600"/>
            <a:chOff x="4114800" y="762000"/>
            <a:chExt cx="990600" cy="1244432"/>
          </a:xfrm>
        </p:grpSpPr>
        <p:pic>
          <p:nvPicPr>
            <p:cNvPr id="37900" name="Picture 16"/>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18" name="TextBox 17"/>
            <p:cNvSpPr txBox="1"/>
            <p:nvPr/>
          </p:nvSpPr>
          <p:spPr>
            <a:xfrm>
              <a:off x="4114800" y="1752466"/>
              <a:ext cx="990600" cy="253966"/>
            </a:xfrm>
            <a:prstGeom prst="rect">
              <a:avLst/>
            </a:prstGeom>
            <a:noFill/>
          </p:spPr>
          <p:txBody>
            <a:bodyPr>
              <a:spAutoFit/>
            </a:bodyPr>
            <a:lstStyle/>
            <a:p>
              <a:pPr algn="ctr">
                <a:defRPr/>
              </a:pPr>
              <a:r>
                <a:rPr lang="en-US" sz="1050" dirty="0"/>
                <a:t>Stage</a:t>
              </a:r>
              <a:endParaRPr lang="en-US" sz="1050" dirty="0"/>
            </a:p>
          </p:txBody>
        </p:sp>
      </p:grpSp>
      <p:grpSp>
        <p:nvGrpSpPr>
          <p:cNvPr id="37895" name="Group 34"/>
          <p:cNvGrpSpPr>
            <a:grpSpLocks/>
          </p:cNvGrpSpPr>
          <p:nvPr/>
        </p:nvGrpSpPr>
        <p:grpSpPr bwMode="auto">
          <a:xfrm>
            <a:off x="5486400" y="3063875"/>
            <a:ext cx="990600" cy="1244600"/>
            <a:chOff x="4114800" y="762000"/>
            <a:chExt cx="990600" cy="1244432"/>
          </a:xfrm>
        </p:grpSpPr>
        <p:pic>
          <p:nvPicPr>
            <p:cNvPr id="37898" name="Picture 19"/>
            <p:cNvPicPr>
              <a:picLocks noChangeAspect="1" noChangeArrowheads="1"/>
            </p:cNvPicPr>
            <p:nvPr/>
          </p:nvPicPr>
          <p:blipFill>
            <a:blip r:embed="rId3"/>
            <a:srcRect/>
            <a:stretch>
              <a:fillRect/>
            </a:stretch>
          </p:blipFill>
          <p:spPr bwMode="auto">
            <a:xfrm>
              <a:off x="4267200" y="762000"/>
              <a:ext cx="727472" cy="990600"/>
            </a:xfrm>
            <a:prstGeom prst="rect">
              <a:avLst/>
            </a:prstGeom>
            <a:noFill/>
            <a:ln w="9525">
              <a:noFill/>
              <a:miter lim="800000"/>
              <a:headEnd/>
              <a:tailEnd/>
            </a:ln>
          </p:spPr>
        </p:pic>
        <p:sp>
          <p:nvSpPr>
            <p:cNvPr id="21" name="TextBox 20"/>
            <p:cNvSpPr txBox="1"/>
            <p:nvPr/>
          </p:nvSpPr>
          <p:spPr>
            <a:xfrm>
              <a:off x="4114800" y="1752466"/>
              <a:ext cx="990600" cy="253966"/>
            </a:xfrm>
            <a:prstGeom prst="rect">
              <a:avLst/>
            </a:prstGeom>
            <a:noFill/>
          </p:spPr>
          <p:txBody>
            <a:bodyPr>
              <a:spAutoFit/>
            </a:bodyPr>
            <a:lstStyle/>
            <a:p>
              <a:pPr algn="ctr">
                <a:defRPr/>
              </a:pPr>
              <a:r>
                <a:rPr lang="en-US" sz="1050" dirty="0"/>
                <a:t>Prod</a:t>
              </a:r>
              <a:endParaRPr lang="en-US" sz="1050" dirty="0"/>
            </a:p>
          </p:txBody>
        </p:sp>
      </p:grpSp>
      <p:sp>
        <p:nvSpPr>
          <p:cNvPr id="24" name="Right Arrow 23"/>
          <p:cNvSpPr/>
          <p:nvPr/>
        </p:nvSpPr>
        <p:spPr>
          <a:xfrm>
            <a:off x="4876800" y="3394075"/>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2362200" y="228600"/>
            <a:ext cx="6477000" cy="2154238"/>
          </a:xfrm>
          <a:prstGeom prst="rect">
            <a:avLst/>
          </a:prstGeom>
          <a:noFill/>
        </p:spPr>
        <p:txBody>
          <a:bodyPr>
            <a:spAutoFit/>
          </a:bodyPr>
          <a:lstStyle/>
          <a:p>
            <a:pPr marL="342900" indent="-342900" eaLnBrk="0" hangingPunct="0">
              <a:spcBef>
                <a:spcPct val="20000"/>
              </a:spcBef>
              <a:defRPr/>
            </a:pPr>
            <a:r>
              <a:rPr lang="en-US" sz="3200" dirty="0">
                <a:solidFill>
                  <a:srgbClr val="FFFF66"/>
                </a:solidFill>
                <a:latin typeface="+mn-lt"/>
              </a:rPr>
              <a:t>Production Environment</a:t>
            </a:r>
          </a:p>
          <a:p>
            <a:pPr lvl="1">
              <a:buFont typeface="Arial" pitchFamily="34" charset="0"/>
              <a:buChar char="•"/>
              <a:defRPr/>
            </a:pPr>
            <a:r>
              <a:rPr lang="en-US" sz="2800" dirty="0"/>
              <a:t> Move items from Stage</a:t>
            </a:r>
          </a:p>
          <a:p>
            <a:pPr lvl="1">
              <a:buFont typeface="Arial" pitchFamily="34" charset="0"/>
              <a:buChar char="•"/>
              <a:defRPr/>
            </a:pPr>
            <a:r>
              <a:rPr lang="en-US" sz="2800" dirty="0"/>
              <a:t> Solutions can be deployed by administrators, without developers</a:t>
            </a:r>
          </a:p>
          <a:p>
            <a:pPr>
              <a:defRPr/>
            </a:pPr>
            <a:endParaRPr lang="en-US" dirty="0"/>
          </a:p>
        </p:txBody>
      </p:sp>
      <p:pic>
        <p:nvPicPr>
          <p:cNvPr id="22" name="Picture 2"/>
          <p:cNvPicPr>
            <a:picLocks noChangeAspect="1" noChangeArrowheads="1"/>
          </p:cNvPicPr>
          <p:nvPr/>
        </p:nvPicPr>
        <p:blipFill>
          <a:blip r:embed="rId4" cstate="print"/>
          <a:srcRect/>
          <a:stretch>
            <a:fillRect/>
          </a:stretch>
        </p:blipFill>
        <p:spPr bwMode="auto">
          <a:xfrm>
            <a:off x="2819400" y="2819400"/>
            <a:ext cx="782732" cy="685800"/>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a:stretch>
            <a:fillRect/>
          </a:stretch>
        </p:blipFill>
        <p:spPr bwMode="auto">
          <a:xfrm>
            <a:off x="4475068" y="2819400"/>
            <a:ext cx="782732" cy="685800"/>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a:stretch>
            <a:fillRect/>
          </a:stretch>
        </p:blipFill>
        <p:spPr bwMode="auto">
          <a:xfrm>
            <a:off x="6019800" y="2819400"/>
            <a:ext cx="782732"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SharePoint’s Usage of Features</a:t>
            </a:r>
          </a:p>
        </p:txBody>
      </p:sp>
      <p:sp>
        <p:nvSpPr>
          <p:cNvPr id="23555" name="Content Placeholder 2"/>
          <p:cNvSpPr>
            <a:spLocks noGrp="1"/>
          </p:cNvSpPr>
          <p:nvPr>
            <p:ph idx="1"/>
          </p:nvPr>
        </p:nvSpPr>
        <p:spPr/>
        <p:txBody>
          <a:bodyPr/>
          <a:lstStyle/>
          <a:p>
            <a:r>
              <a:rPr lang="en-US" smtClean="0"/>
              <a:t>SharePoint extensively uses the Feature framework</a:t>
            </a:r>
          </a:p>
          <a:p>
            <a:r>
              <a:rPr lang="en-US" smtClean="0"/>
              <a:t>MOSS ships with over 130 features</a:t>
            </a:r>
          </a:p>
          <a:p>
            <a:r>
              <a:rPr lang="en-US" smtClean="0"/>
              <a:t>Great for learning by example</a:t>
            </a:r>
          </a:p>
        </p:txBody>
      </p:sp>
      <p:pic>
        <p:nvPicPr>
          <p:cNvPr id="23556" name="Picture 2"/>
          <p:cNvPicPr>
            <a:picLocks noChangeAspect="1" noChangeArrowheads="1"/>
          </p:cNvPicPr>
          <p:nvPr/>
        </p:nvPicPr>
        <p:blipFill>
          <a:blip r:embed="rId2"/>
          <a:srcRect/>
          <a:stretch>
            <a:fillRect/>
          </a:stretch>
        </p:blipFill>
        <p:spPr bwMode="auto">
          <a:xfrm>
            <a:off x="1143000" y="4114800"/>
            <a:ext cx="57912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Custom Actions</a:t>
            </a:r>
          </a:p>
        </p:txBody>
      </p:sp>
      <p:sp>
        <p:nvSpPr>
          <p:cNvPr id="17411" name="Content Placeholder 2"/>
          <p:cNvSpPr>
            <a:spLocks noGrp="1"/>
          </p:cNvSpPr>
          <p:nvPr>
            <p:ph sz="quarter" idx="1"/>
          </p:nvPr>
        </p:nvSpPr>
        <p:spPr/>
        <p:txBody>
          <a:bodyPr/>
          <a:lstStyle/>
          <a:p>
            <a:pPr>
              <a:lnSpc>
                <a:spcPct val="80000"/>
              </a:lnSpc>
            </a:pPr>
            <a:r>
              <a:rPr lang="en-US" sz="2800" smtClean="0"/>
              <a:t>Create your own menu options</a:t>
            </a:r>
          </a:p>
          <a:p>
            <a:pPr>
              <a:lnSpc>
                <a:spcPct val="80000"/>
              </a:lnSpc>
            </a:pPr>
            <a:r>
              <a:rPr lang="en-US" sz="2800" smtClean="0"/>
              <a:t>Many extensibility points</a:t>
            </a:r>
          </a:p>
          <a:p>
            <a:pPr>
              <a:lnSpc>
                <a:spcPct val="80000"/>
              </a:lnSpc>
            </a:pPr>
            <a:r>
              <a:rPr lang="en-US" sz="2800" smtClean="0"/>
              <a:t>Main Attributes</a:t>
            </a:r>
          </a:p>
          <a:p>
            <a:pPr lvl="1">
              <a:lnSpc>
                <a:spcPct val="80000"/>
              </a:lnSpc>
            </a:pPr>
            <a:r>
              <a:rPr lang="en-US" sz="2400" smtClean="0"/>
              <a:t>Title</a:t>
            </a:r>
          </a:p>
          <a:p>
            <a:pPr lvl="1">
              <a:lnSpc>
                <a:spcPct val="80000"/>
              </a:lnSpc>
            </a:pPr>
            <a:r>
              <a:rPr lang="en-US" sz="2400" smtClean="0"/>
              <a:t>Location</a:t>
            </a:r>
          </a:p>
          <a:p>
            <a:pPr lvl="1">
              <a:lnSpc>
                <a:spcPct val="80000"/>
              </a:lnSpc>
            </a:pPr>
            <a:r>
              <a:rPr lang="en-US" sz="2400" smtClean="0"/>
              <a:t>GroupId</a:t>
            </a:r>
          </a:p>
          <a:p>
            <a:pPr lvl="1">
              <a:lnSpc>
                <a:spcPct val="80000"/>
              </a:lnSpc>
            </a:pPr>
            <a:r>
              <a:rPr lang="en-US" sz="2400" smtClean="0"/>
              <a:t>Sequence</a:t>
            </a:r>
          </a:p>
          <a:p>
            <a:pPr>
              <a:lnSpc>
                <a:spcPct val="80000"/>
              </a:lnSpc>
            </a:pPr>
            <a:r>
              <a:rPr lang="en-US" sz="2800" smtClean="0"/>
              <a:t>HideCustomAction</a:t>
            </a:r>
          </a:p>
          <a:p>
            <a:pPr lvl="1">
              <a:lnSpc>
                <a:spcPct val="80000"/>
              </a:lnSpc>
            </a:pPr>
            <a:r>
              <a:rPr lang="en-US" sz="2400" smtClean="0"/>
              <a:t>Hides an existing Custom Action</a:t>
            </a:r>
          </a:p>
          <a:p>
            <a:endParaRPr lang="en-US" smtClean="0"/>
          </a:p>
        </p:txBody>
      </p:sp>
      <p:pic>
        <p:nvPicPr>
          <p:cNvPr id="17412" name="Picture 3"/>
          <p:cNvPicPr>
            <a:picLocks noChangeAspect="1" noChangeArrowheads="1"/>
          </p:cNvPicPr>
          <p:nvPr/>
        </p:nvPicPr>
        <p:blipFill>
          <a:blip r:embed="rId2"/>
          <a:srcRect/>
          <a:stretch>
            <a:fillRect/>
          </a:stretch>
        </p:blipFill>
        <p:spPr bwMode="auto">
          <a:xfrm>
            <a:off x="5867400" y="304800"/>
            <a:ext cx="2781300" cy="1924050"/>
          </a:xfrm>
          <a:prstGeom prst="rect">
            <a:avLst/>
          </a:prstGeom>
          <a:noFill/>
          <a:ln w="9525">
            <a:noFill/>
            <a:miter lim="800000"/>
            <a:headEnd/>
            <a:tailEnd/>
          </a:ln>
        </p:spPr>
      </p:pic>
      <p:pic>
        <p:nvPicPr>
          <p:cNvPr id="17413" name="Picture 5"/>
          <p:cNvPicPr>
            <a:picLocks noChangeAspect="1" noChangeArrowheads="1"/>
          </p:cNvPicPr>
          <p:nvPr/>
        </p:nvPicPr>
        <p:blipFill>
          <a:blip r:embed="rId3"/>
          <a:srcRect/>
          <a:stretch>
            <a:fillRect/>
          </a:stretch>
        </p:blipFill>
        <p:spPr bwMode="auto">
          <a:xfrm>
            <a:off x="6477000" y="1371600"/>
            <a:ext cx="2362200" cy="1447800"/>
          </a:xfrm>
          <a:prstGeom prst="rect">
            <a:avLst/>
          </a:prstGeom>
          <a:noFill/>
          <a:ln w="9525">
            <a:noFill/>
            <a:miter lim="800000"/>
            <a:headEnd/>
            <a:tailEnd/>
          </a:ln>
        </p:spPr>
      </p:pic>
      <p:pic>
        <p:nvPicPr>
          <p:cNvPr id="17414" name="Picture 7"/>
          <p:cNvPicPr>
            <a:picLocks noChangeAspect="1" noChangeArrowheads="1"/>
          </p:cNvPicPr>
          <p:nvPr/>
        </p:nvPicPr>
        <p:blipFill>
          <a:blip r:embed="rId4"/>
          <a:srcRect/>
          <a:stretch>
            <a:fillRect/>
          </a:stretch>
        </p:blipFill>
        <p:spPr bwMode="auto">
          <a:xfrm>
            <a:off x="5486400" y="2590800"/>
            <a:ext cx="2819400" cy="1836738"/>
          </a:xfrm>
          <a:prstGeom prst="rect">
            <a:avLst/>
          </a:prstGeom>
          <a:noFill/>
          <a:ln w="9525">
            <a:noFill/>
            <a:miter lim="800000"/>
            <a:headEnd/>
            <a:tailEnd/>
          </a:ln>
        </p:spPr>
      </p:pic>
      <p:pic>
        <p:nvPicPr>
          <p:cNvPr id="17415" name="Picture 9"/>
          <p:cNvPicPr>
            <a:picLocks noChangeAspect="1" noChangeArrowheads="1"/>
          </p:cNvPicPr>
          <p:nvPr/>
        </p:nvPicPr>
        <p:blipFill>
          <a:blip r:embed="rId5"/>
          <a:srcRect/>
          <a:stretch>
            <a:fillRect/>
          </a:stretch>
        </p:blipFill>
        <p:spPr bwMode="auto">
          <a:xfrm>
            <a:off x="1905000" y="5334000"/>
            <a:ext cx="68199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Where do I find those attributes?</a:t>
            </a:r>
          </a:p>
        </p:txBody>
      </p:sp>
      <p:sp>
        <p:nvSpPr>
          <p:cNvPr id="18435" name="Content Placeholder 2"/>
          <p:cNvSpPr>
            <a:spLocks noGrp="1"/>
          </p:cNvSpPr>
          <p:nvPr>
            <p:ph idx="1"/>
          </p:nvPr>
        </p:nvSpPr>
        <p:spPr>
          <a:xfrm>
            <a:off x="457200" y="1371600"/>
            <a:ext cx="8229600" cy="4525963"/>
          </a:xfrm>
        </p:spPr>
        <p:txBody>
          <a:bodyPr/>
          <a:lstStyle/>
          <a:p>
            <a:r>
              <a:rPr lang="en-US" smtClean="0"/>
              <a:t>Location, GroupID and Sequence seem pretty cryptic</a:t>
            </a:r>
          </a:p>
          <a:p>
            <a:r>
              <a:rPr lang="en-US" smtClean="0"/>
              <a:t>John Holliday – Great Web Reference</a:t>
            </a:r>
          </a:p>
          <a:p>
            <a:endParaRPr lang="en-US" smtClean="0"/>
          </a:p>
          <a:p>
            <a:endParaRPr lang="en-US" smtClean="0"/>
          </a:p>
          <a:p>
            <a:endParaRPr lang="en-US" smtClean="0"/>
          </a:p>
          <a:p>
            <a:r>
              <a:rPr lang="en-US" smtClean="0"/>
              <a:t>Roll your own with PowerShell</a:t>
            </a:r>
          </a:p>
        </p:txBody>
      </p:sp>
      <p:pic>
        <p:nvPicPr>
          <p:cNvPr id="18436" name="Picture 2"/>
          <p:cNvPicPr>
            <a:picLocks noChangeAspect="1" noChangeArrowheads="1"/>
          </p:cNvPicPr>
          <p:nvPr/>
        </p:nvPicPr>
        <p:blipFill>
          <a:blip r:embed="rId3"/>
          <a:srcRect/>
          <a:stretch>
            <a:fillRect/>
          </a:stretch>
        </p:blipFill>
        <p:spPr bwMode="auto">
          <a:xfrm>
            <a:off x="3962400" y="3124200"/>
            <a:ext cx="4876800" cy="1374775"/>
          </a:xfrm>
          <a:prstGeom prst="rect">
            <a:avLst/>
          </a:prstGeom>
          <a:noFill/>
          <a:ln w="9525">
            <a:noFill/>
            <a:miter lim="800000"/>
            <a:headEnd/>
            <a:tailEnd/>
          </a:ln>
        </p:spPr>
      </p:pic>
      <p:pic>
        <p:nvPicPr>
          <p:cNvPr id="18437" name="Picture 3"/>
          <p:cNvPicPr>
            <a:picLocks noChangeAspect="1" noChangeArrowheads="1"/>
          </p:cNvPicPr>
          <p:nvPr/>
        </p:nvPicPr>
        <p:blipFill>
          <a:blip r:embed="rId4"/>
          <a:srcRect/>
          <a:stretch>
            <a:fillRect/>
          </a:stretch>
        </p:blipFill>
        <p:spPr bwMode="auto">
          <a:xfrm>
            <a:off x="228600" y="5283200"/>
            <a:ext cx="80772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Custom Actions	</a:t>
            </a:r>
          </a:p>
        </p:txBody>
      </p:sp>
      <p:sp>
        <p:nvSpPr>
          <p:cNvPr id="3" name="Content Placeholder 2"/>
          <p:cNvSpPr>
            <a:spLocks noGrp="1"/>
          </p:cNvSpPr>
          <p:nvPr>
            <p:ph sz="quarter" idx="1"/>
          </p:nvPr>
        </p:nvSpPr>
        <p:spPr/>
        <p:txBody>
          <a:bodyPr>
            <a:normAutofit lnSpcReduction="10000"/>
          </a:bodyPr>
          <a:lstStyle/>
          <a:p>
            <a:pPr>
              <a:lnSpc>
                <a:spcPct val="80000"/>
              </a:lnSpc>
              <a:defRPr/>
            </a:pPr>
            <a:r>
              <a:rPr lang="en-US" sz="2800" dirty="0" smtClean="0"/>
              <a:t>URL Prefixes</a:t>
            </a:r>
          </a:p>
          <a:p>
            <a:pPr lvl="1">
              <a:defRPr/>
            </a:pPr>
            <a:r>
              <a:rPr lang="en-US" sz="1400" b="1" dirty="0" smtClean="0"/>
              <a:t>~site</a:t>
            </a:r>
            <a:r>
              <a:rPr lang="en-US" sz="1400" dirty="0" smtClean="0"/>
              <a:t> – Relative link to the </a:t>
            </a:r>
            <a:r>
              <a:rPr lang="en-US" sz="1400" dirty="0" err="1" smtClean="0"/>
              <a:t>SPWeb</a:t>
            </a:r>
            <a:endParaRPr lang="en-US" sz="1400" dirty="0" smtClean="0"/>
          </a:p>
          <a:p>
            <a:pPr lvl="1">
              <a:defRPr/>
            </a:pPr>
            <a:r>
              <a:rPr lang="en-US" sz="1400" b="1" dirty="0" smtClean="0"/>
              <a:t>~</a:t>
            </a:r>
            <a:r>
              <a:rPr lang="en-US" sz="1400" b="1" dirty="0" err="1" smtClean="0"/>
              <a:t>sitecollection</a:t>
            </a:r>
            <a:r>
              <a:rPr lang="en-US" sz="1400" dirty="0" smtClean="0"/>
              <a:t> – Relative link to the </a:t>
            </a:r>
            <a:r>
              <a:rPr lang="en-US" sz="1400" dirty="0" err="1" smtClean="0"/>
              <a:t>SPSite</a:t>
            </a:r>
            <a:endParaRPr lang="en-US" sz="1100" dirty="0" smtClean="0"/>
          </a:p>
          <a:p>
            <a:pPr>
              <a:lnSpc>
                <a:spcPct val="80000"/>
              </a:lnSpc>
              <a:defRPr/>
            </a:pPr>
            <a:r>
              <a:rPr lang="en-US" sz="2800" dirty="0" smtClean="0"/>
              <a:t>URL Replacements</a:t>
            </a:r>
          </a:p>
          <a:p>
            <a:pPr lvl="1">
              <a:defRPr/>
            </a:pPr>
            <a:r>
              <a:rPr lang="en-US" sz="1200" b="1" dirty="0" smtClean="0"/>
              <a:t>{</a:t>
            </a:r>
            <a:r>
              <a:rPr lang="en-US" sz="1200" b="1" dirty="0" err="1" smtClean="0"/>
              <a:t>ItemId</a:t>
            </a:r>
            <a:r>
              <a:rPr lang="en-US" sz="1200" b="1" dirty="0" smtClean="0"/>
              <a:t>}</a:t>
            </a:r>
            <a:r>
              <a:rPr lang="en-US" sz="1200" dirty="0" smtClean="0"/>
              <a:t> – List Item’s ID</a:t>
            </a:r>
          </a:p>
          <a:p>
            <a:pPr lvl="1">
              <a:defRPr/>
            </a:pPr>
            <a:r>
              <a:rPr lang="en-US" sz="1200" b="1" dirty="0" smtClean="0"/>
              <a:t>{</a:t>
            </a:r>
            <a:r>
              <a:rPr lang="en-US" sz="1200" b="1" dirty="0" err="1" smtClean="0"/>
              <a:t>ItemUrl</a:t>
            </a:r>
            <a:r>
              <a:rPr lang="en-US" sz="1200" b="1" dirty="0" smtClean="0"/>
              <a:t>}</a:t>
            </a:r>
            <a:r>
              <a:rPr lang="en-US" sz="1200" dirty="0" smtClean="0"/>
              <a:t> – List Item URL</a:t>
            </a:r>
          </a:p>
          <a:p>
            <a:pPr lvl="1">
              <a:defRPr/>
            </a:pPr>
            <a:r>
              <a:rPr lang="en-US" sz="1200" b="1" dirty="0" smtClean="0"/>
              <a:t>{</a:t>
            </a:r>
            <a:r>
              <a:rPr lang="en-US" sz="1200" b="1" dirty="0" err="1" smtClean="0"/>
              <a:t>ListId</a:t>
            </a:r>
            <a:r>
              <a:rPr lang="en-US" sz="1200" b="1" dirty="0" smtClean="0"/>
              <a:t>} </a:t>
            </a:r>
            <a:r>
              <a:rPr lang="en-US" sz="1200" dirty="0" smtClean="0"/>
              <a:t>– ID of the List</a:t>
            </a:r>
          </a:p>
          <a:p>
            <a:pPr lvl="1">
              <a:defRPr/>
            </a:pPr>
            <a:r>
              <a:rPr lang="en-US" sz="1200" b="1" dirty="0" smtClean="0"/>
              <a:t>{</a:t>
            </a:r>
            <a:r>
              <a:rPr lang="en-US" sz="1200" b="1" dirty="0" err="1" smtClean="0"/>
              <a:t>SiteUrl</a:t>
            </a:r>
            <a:r>
              <a:rPr lang="en-US" sz="1200" b="1" dirty="0" smtClean="0"/>
              <a:t>}</a:t>
            </a:r>
            <a:r>
              <a:rPr lang="en-US" sz="1200" dirty="0" smtClean="0"/>
              <a:t> – Like ~site except it can be used anywhere</a:t>
            </a:r>
          </a:p>
          <a:p>
            <a:pPr>
              <a:lnSpc>
                <a:spcPct val="80000"/>
              </a:lnSpc>
              <a:defRPr/>
            </a:pPr>
            <a:r>
              <a:rPr lang="en-US" sz="2800" dirty="0" smtClean="0"/>
              <a:t>Example</a:t>
            </a:r>
          </a:p>
          <a:p>
            <a:pPr lvl="1">
              <a:lnSpc>
                <a:spcPct val="80000"/>
              </a:lnSpc>
              <a:buFont typeface="Arial" charset="0"/>
              <a:buNone/>
              <a:defRPr/>
            </a:pPr>
            <a:r>
              <a:rPr lang="en-US" sz="1400" dirty="0" smtClean="0"/>
              <a:t>&lt;</a:t>
            </a:r>
            <a:r>
              <a:rPr lang="en-US" sz="1400" dirty="0" err="1" smtClean="0"/>
              <a:t>CustomAction</a:t>
            </a:r>
            <a:endParaRPr lang="en-US" sz="1400" dirty="0" smtClean="0"/>
          </a:p>
          <a:p>
            <a:pPr lvl="1">
              <a:lnSpc>
                <a:spcPct val="80000"/>
              </a:lnSpc>
              <a:buFont typeface="Arial" charset="0"/>
              <a:buNone/>
              <a:defRPr/>
            </a:pPr>
            <a:r>
              <a:rPr lang="en-US" sz="1400" dirty="0" smtClean="0"/>
              <a:t>        Id="325b7c78-f041-4d1b-856b-f9b1e49ddfeb"</a:t>
            </a:r>
          </a:p>
          <a:p>
            <a:pPr lvl="1">
              <a:lnSpc>
                <a:spcPct val="80000"/>
              </a:lnSpc>
              <a:buFont typeface="Arial" charset="0"/>
              <a:buNone/>
              <a:defRPr/>
            </a:pPr>
            <a:r>
              <a:rPr lang="en-US" sz="1400" dirty="0" smtClean="0"/>
              <a:t>        </a:t>
            </a:r>
            <a:r>
              <a:rPr lang="en-US" sz="1400" dirty="0" err="1" smtClean="0"/>
              <a:t>GroupId</a:t>
            </a:r>
            <a:r>
              <a:rPr lang="en-US" sz="1400" dirty="0" smtClean="0"/>
              <a:t>="</a:t>
            </a:r>
            <a:r>
              <a:rPr lang="en-US" sz="1400" dirty="0" err="1" smtClean="0"/>
              <a:t>PersonalActions</a:t>
            </a:r>
            <a:r>
              <a:rPr lang="en-US" sz="1400" dirty="0" smtClean="0"/>
              <a:t>"</a:t>
            </a:r>
          </a:p>
          <a:p>
            <a:pPr lvl="1">
              <a:lnSpc>
                <a:spcPct val="80000"/>
              </a:lnSpc>
              <a:buFont typeface="Arial" charset="0"/>
              <a:buNone/>
              <a:defRPr/>
            </a:pPr>
            <a:r>
              <a:rPr lang="en-US" sz="1400" dirty="0" smtClean="0"/>
              <a:t>        Location="</a:t>
            </a:r>
            <a:r>
              <a:rPr lang="en-US" sz="1400" dirty="0" err="1" smtClean="0"/>
              <a:t>Microsoft.SharePoint.StandardMenu</a:t>
            </a:r>
            <a:r>
              <a:rPr lang="en-US" sz="1400" dirty="0" smtClean="0"/>
              <a:t>"</a:t>
            </a:r>
          </a:p>
          <a:p>
            <a:pPr lvl="1">
              <a:lnSpc>
                <a:spcPct val="80000"/>
              </a:lnSpc>
              <a:buFont typeface="Arial" charset="0"/>
              <a:buNone/>
              <a:defRPr/>
            </a:pPr>
            <a:r>
              <a:rPr lang="en-US" sz="1400" dirty="0" smtClean="0"/>
              <a:t>        Sequence="1000"</a:t>
            </a:r>
          </a:p>
          <a:p>
            <a:pPr lvl="1">
              <a:lnSpc>
                <a:spcPct val="80000"/>
              </a:lnSpc>
              <a:buFont typeface="Arial" charset="0"/>
              <a:buNone/>
              <a:defRPr/>
            </a:pPr>
            <a:r>
              <a:rPr lang="en-US" sz="1400" dirty="0" smtClean="0"/>
              <a:t>        Title=“My Title"</a:t>
            </a:r>
          </a:p>
          <a:p>
            <a:pPr lvl="1">
              <a:lnSpc>
                <a:spcPct val="80000"/>
              </a:lnSpc>
              <a:buFont typeface="Arial" charset="0"/>
              <a:buNone/>
              <a:defRPr/>
            </a:pPr>
            <a:r>
              <a:rPr lang="en-US" sz="1400" dirty="0" smtClean="0"/>
              <a:t>        Description=“A Custom Action</a:t>
            </a:r>
          </a:p>
          <a:p>
            <a:pPr>
              <a:lnSpc>
                <a:spcPct val="80000"/>
              </a:lnSpc>
              <a:buFontTx/>
              <a:buNone/>
              <a:defRPr/>
            </a:pPr>
            <a:r>
              <a:rPr lang="en-US" sz="1400" dirty="0" smtClean="0"/>
              <a:t>		</a:t>
            </a:r>
            <a:r>
              <a:rPr lang="en-US" sz="1400" dirty="0" smtClean="0">
                <a:solidFill>
                  <a:schemeClr val="tx2"/>
                </a:solidFill>
              </a:rPr>
              <a:t>&lt;</a:t>
            </a:r>
            <a:r>
              <a:rPr lang="en-US" sz="1400" dirty="0" err="1" smtClean="0">
                <a:solidFill>
                  <a:schemeClr val="tx2"/>
                </a:solidFill>
              </a:rPr>
              <a:t>UrlAction</a:t>
            </a:r>
            <a:r>
              <a:rPr lang="en-US" sz="1400" dirty="0" smtClean="0">
                <a:solidFill>
                  <a:schemeClr val="tx2"/>
                </a:solidFill>
              </a:rPr>
              <a:t> </a:t>
            </a:r>
            <a:r>
              <a:rPr lang="en-US" sz="1400" dirty="0" err="1" smtClean="0">
                <a:solidFill>
                  <a:schemeClr val="tx2"/>
                </a:solidFill>
              </a:rPr>
              <a:t>Url</a:t>
            </a:r>
            <a:r>
              <a:rPr lang="en-US" sz="1400" dirty="0" smtClean="0">
                <a:solidFill>
                  <a:schemeClr val="tx2"/>
                </a:solidFill>
              </a:rPr>
              <a:t>=“</a:t>
            </a:r>
            <a:r>
              <a:rPr lang="en-US" sz="1400" dirty="0" err="1" smtClean="0">
                <a:solidFill>
                  <a:schemeClr val="tx2"/>
                </a:solidFill>
              </a:rPr>
              <a:t>javascript:alert</a:t>
            </a:r>
            <a:r>
              <a:rPr lang="en-US" sz="1400" dirty="0" smtClean="0">
                <a:solidFill>
                  <a:schemeClr val="tx2"/>
                </a:solidFill>
              </a:rPr>
              <a:t>(‘You were at {</a:t>
            </a:r>
            <a:r>
              <a:rPr lang="en-US" sz="1400" dirty="0" err="1" smtClean="0">
                <a:solidFill>
                  <a:schemeClr val="tx2"/>
                </a:solidFill>
              </a:rPr>
              <a:t>SiteUrl</a:t>
            </a:r>
            <a:r>
              <a:rPr lang="en-US" sz="1400" dirty="0" smtClean="0">
                <a:solidFill>
                  <a:schemeClr val="tx2"/>
                </a:solidFill>
              </a:rPr>
              <a:t>}’);"/&gt;</a:t>
            </a:r>
          </a:p>
          <a:p>
            <a:pPr>
              <a:lnSpc>
                <a:spcPct val="80000"/>
              </a:lnSpc>
              <a:buFontTx/>
              <a:buNone/>
              <a:defRPr/>
            </a:pPr>
            <a:r>
              <a:rPr lang="en-US" sz="1400" dirty="0" smtClean="0"/>
              <a:t>	  &lt;/</a:t>
            </a:r>
            <a:r>
              <a:rPr lang="en-US" sz="1400" dirty="0" err="1" smtClean="0"/>
              <a:t>CustomAction</a:t>
            </a:r>
            <a:r>
              <a:rPr lang="en-US" sz="1400" dirty="0" smtClean="0"/>
              <a:t>&gt;</a:t>
            </a: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Why are you working with these?</a:t>
            </a:r>
          </a:p>
        </p:txBody>
      </p:sp>
      <p:sp>
        <p:nvSpPr>
          <p:cNvPr id="4099" name="Content Placeholder 2"/>
          <p:cNvSpPr>
            <a:spLocks noGrp="1"/>
          </p:cNvSpPr>
          <p:nvPr>
            <p:ph idx="1"/>
          </p:nvPr>
        </p:nvSpPr>
        <p:spPr/>
        <p:txBody>
          <a:bodyPr/>
          <a:lstStyle/>
          <a:p>
            <a:r>
              <a:rPr lang="en-US" dirty="0" smtClean="0"/>
              <a:t>Why are you doing this?</a:t>
            </a:r>
          </a:p>
          <a:p>
            <a:pPr lvl="1"/>
            <a:r>
              <a:rPr lang="en-US" dirty="0" smtClean="0"/>
              <a:t>Repeatable Deployment</a:t>
            </a:r>
          </a:p>
          <a:p>
            <a:pPr lvl="1"/>
            <a:r>
              <a:rPr lang="en-US" dirty="0" smtClean="0"/>
              <a:t>Development Environment Sync</a:t>
            </a:r>
          </a:p>
          <a:p>
            <a:pPr lvl="1"/>
            <a:r>
              <a:rPr lang="en-US" dirty="0" smtClean="0"/>
              <a:t>Code/Content Promotion</a:t>
            </a:r>
          </a:p>
          <a:p>
            <a:pPr lvl="1"/>
            <a:r>
              <a:rPr lang="en-US" dirty="0" smtClean="0"/>
              <a:t>Governance</a:t>
            </a:r>
          </a:p>
          <a:p>
            <a:pPr lvl="1"/>
            <a:r>
              <a:rPr lang="en-US" dirty="0" smtClean="0"/>
              <a:t>You like a clean </a:t>
            </a:r>
            <a:r>
              <a:rPr lang="en-US" dirty="0" smtClean="0"/>
              <a:t>smelling server</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File Deployment Confusion</a:t>
            </a:r>
          </a:p>
        </p:txBody>
      </p:sp>
      <p:sp>
        <p:nvSpPr>
          <p:cNvPr id="21507" name="Content Placeholder 2"/>
          <p:cNvSpPr>
            <a:spLocks noGrp="1"/>
          </p:cNvSpPr>
          <p:nvPr>
            <p:ph idx="1"/>
          </p:nvPr>
        </p:nvSpPr>
        <p:spPr/>
        <p:txBody>
          <a:bodyPr/>
          <a:lstStyle/>
          <a:p>
            <a:r>
              <a:rPr lang="en-US" smtClean="0"/>
              <a:t>There must be 100 ways to deploy files!</a:t>
            </a:r>
          </a:p>
          <a:p>
            <a:r>
              <a:rPr lang="en-US" sz="2800" smtClean="0"/>
              <a:t>Solutions:</a:t>
            </a:r>
          </a:p>
          <a:p>
            <a:pPr lvl="1"/>
            <a:r>
              <a:rPr lang="en-US" sz="2400" smtClean="0"/>
              <a:t>Features</a:t>
            </a:r>
          </a:p>
          <a:p>
            <a:pPr lvl="1"/>
            <a:r>
              <a:rPr lang="en-US" sz="2400" smtClean="0"/>
              <a:t>RootFile</a:t>
            </a:r>
          </a:p>
          <a:p>
            <a:pPr lvl="1"/>
            <a:r>
              <a:rPr lang="en-US" sz="2400" smtClean="0"/>
              <a:t>TemplateFile</a:t>
            </a:r>
          </a:p>
          <a:p>
            <a:pPr lvl="1"/>
            <a:r>
              <a:rPr lang="en-US" sz="2400" smtClean="0"/>
              <a:t>Specialized (Assembly,SiteDefs,Resource Files)</a:t>
            </a:r>
          </a:p>
          <a:p>
            <a:r>
              <a:rPr lang="en-US" sz="2800" smtClean="0"/>
              <a:t>Features</a:t>
            </a:r>
          </a:p>
          <a:p>
            <a:pPr lvl="1"/>
            <a:r>
              <a:rPr lang="en-US" sz="2400" smtClean="0"/>
              <a:t>Modules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Modules</a:t>
            </a:r>
            <a:endParaRPr lang="en-US" dirty="0" smtClean="0"/>
          </a:p>
        </p:txBody>
      </p:sp>
      <p:sp>
        <p:nvSpPr>
          <p:cNvPr id="11267" name="Rectangle 3"/>
          <p:cNvSpPr>
            <a:spLocks noGrp="1" noChangeArrowheads="1"/>
          </p:cNvSpPr>
          <p:nvPr>
            <p:ph type="body" idx="1"/>
          </p:nvPr>
        </p:nvSpPr>
        <p:spPr>
          <a:noFill/>
        </p:spPr>
        <p:txBody>
          <a:bodyPr/>
          <a:lstStyle/>
          <a:p>
            <a:pPr eaLnBrk="1" hangingPunct="1">
              <a:lnSpc>
                <a:spcPct val="80000"/>
              </a:lnSpc>
            </a:pPr>
            <a:r>
              <a:rPr lang="en-US" sz="2800" dirty="0" smtClean="0"/>
              <a:t>Deploy a file into a site</a:t>
            </a:r>
          </a:p>
          <a:p>
            <a:pPr lvl="1" eaLnBrk="1" hangingPunct="1">
              <a:lnSpc>
                <a:spcPct val="80000"/>
              </a:lnSpc>
            </a:pPr>
            <a:r>
              <a:rPr lang="en-US" sz="2400" dirty="0" smtClean="0"/>
              <a:t>Web</a:t>
            </a:r>
          </a:p>
          <a:p>
            <a:pPr lvl="1" eaLnBrk="1" hangingPunct="1">
              <a:lnSpc>
                <a:spcPct val="80000"/>
              </a:lnSpc>
            </a:pPr>
            <a:r>
              <a:rPr lang="en-US" sz="2400" dirty="0" smtClean="0"/>
              <a:t>Document Library</a:t>
            </a:r>
          </a:p>
          <a:p>
            <a:pPr eaLnBrk="1" hangingPunct="1">
              <a:lnSpc>
                <a:spcPct val="80000"/>
              </a:lnSpc>
            </a:pPr>
            <a:r>
              <a:rPr lang="en-US" sz="2800" dirty="0" smtClean="0"/>
              <a:t>URL can be aliased</a:t>
            </a:r>
          </a:p>
          <a:p>
            <a:pPr lvl="1" eaLnBrk="1" hangingPunct="1">
              <a:lnSpc>
                <a:spcPct val="80000"/>
              </a:lnSpc>
            </a:pPr>
            <a:r>
              <a:rPr lang="en-US" sz="2400" dirty="0" err="1" smtClean="0"/>
              <a:t>MobileRedirect</a:t>
            </a:r>
            <a:r>
              <a:rPr lang="en-US" sz="2400" dirty="0" smtClean="0"/>
              <a:t> (\m) uses it</a:t>
            </a:r>
          </a:p>
          <a:p>
            <a:pPr eaLnBrk="1" hangingPunct="1">
              <a:lnSpc>
                <a:spcPct val="80000"/>
              </a:lnSpc>
            </a:pPr>
            <a:r>
              <a:rPr lang="en-US" sz="2800" dirty="0" smtClean="0"/>
              <a:t>Can be marked ‘</a:t>
            </a:r>
            <a:r>
              <a:rPr lang="en-US" sz="2800" dirty="0" err="1" smtClean="0"/>
              <a:t>Ghostable</a:t>
            </a:r>
            <a:r>
              <a:rPr lang="en-US" sz="2800" dirty="0" smtClean="0"/>
              <a:t>’</a:t>
            </a:r>
          </a:p>
          <a:p>
            <a:pPr eaLnBrk="1" hangingPunct="1">
              <a:lnSpc>
                <a:spcPct val="80000"/>
              </a:lnSpc>
            </a:pPr>
            <a:r>
              <a:rPr lang="en-US" sz="2800" dirty="0" smtClean="0"/>
              <a:t>Uninstall </a:t>
            </a:r>
            <a:r>
              <a:rPr lang="en-US" sz="2800" dirty="0" smtClean="0"/>
              <a:t>behavior is non-intuitive</a:t>
            </a:r>
          </a:p>
          <a:p>
            <a:pPr eaLnBrk="1" hangingPunct="1">
              <a:lnSpc>
                <a:spcPct val="80000"/>
              </a:lnSpc>
            </a:pPr>
            <a:r>
              <a:rPr lang="en-US" sz="2800" dirty="0" smtClean="0"/>
              <a:t>Example:</a:t>
            </a:r>
          </a:p>
          <a:p>
            <a:pPr lvl="1" eaLnBrk="1" hangingPunct="1">
              <a:lnSpc>
                <a:spcPct val="80000"/>
              </a:lnSpc>
              <a:buFont typeface="Arial" charset="0"/>
              <a:buNone/>
            </a:pPr>
            <a:r>
              <a:rPr lang="en-US" sz="1400" dirty="0" smtClean="0"/>
              <a:t>&lt;Elements </a:t>
            </a:r>
            <a:r>
              <a:rPr lang="en-US" sz="1400" dirty="0" err="1" smtClean="0"/>
              <a:t>xmlns</a:t>
            </a:r>
            <a:r>
              <a:rPr lang="en-US" sz="1400" dirty="0" smtClean="0"/>
              <a:t>="http://schemas.microsoft.com/sharepoint/"&gt;</a:t>
            </a:r>
          </a:p>
          <a:p>
            <a:pPr lvl="1" eaLnBrk="1" hangingPunct="1">
              <a:lnSpc>
                <a:spcPct val="80000"/>
              </a:lnSpc>
              <a:buFont typeface="Arial" charset="0"/>
              <a:buNone/>
            </a:pPr>
            <a:r>
              <a:rPr lang="en-US" sz="1400" dirty="0" smtClean="0"/>
              <a:t>  	&lt;Module Name=“file" </a:t>
            </a:r>
            <a:r>
              <a:rPr lang="en-US" sz="1400" dirty="0" err="1" smtClean="0"/>
              <a:t>Url</a:t>
            </a:r>
            <a:r>
              <a:rPr lang="en-US" sz="1400" dirty="0" smtClean="0"/>
              <a:t>=“” Path=“”"&gt;</a:t>
            </a:r>
          </a:p>
          <a:p>
            <a:pPr lvl="1" eaLnBrk="1" hangingPunct="1">
              <a:lnSpc>
                <a:spcPct val="80000"/>
              </a:lnSpc>
              <a:buFont typeface="Arial" charset="0"/>
              <a:buNone/>
            </a:pPr>
            <a:r>
              <a:rPr lang="en-US" sz="1400" dirty="0" smtClean="0"/>
              <a:t>    		&lt;File </a:t>
            </a:r>
            <a:r>
              <a:rPr lang="en-US" sz="1400" dirty="0" err="1" smtClean="0"/>
              <a:t>Url</a:t>
            </a:r>
            <a:r>
              <a:rPr lang="en-US" sz="1400" dirty="0" smtClean="0"/>
              <a:t>=“MyFile.aspx"  /&gt;</a:t>
            </a:r>
          </a:p>
          <a:p>
            <a:pPr lvl="1" eaLnBrk="1" hangingPunct="1">
              <a:lnSpc>
                <a:spcPct val="80000"/>
              </a:lnSpc>
              <a:buFont typeface="Arial" charset="0"/>
              <a:buNone/>
            </a:pPr>
            <a:r>
              <a:rPr lang="en-US" sz="1400" dirty="0" smtClean="0"/>
              <a:t>	&lt;/Module&gt;</a:t>
            </a:r>
          </a:p>
          <a:p>
            <a:pPr lvl="1" eaLnBrk="1" hangingPunct="1">
              <a:lnSpc>
                <a:spcPct val="80000"/>
              </a:lnSpc>
              <a:buFont typeface="Arial" charset="0"/>
              <a:buNone/>
            </a:pPr>
            <a:r>
              <a:rPr lang="en-US" sz="1400" dirty="0" smtClean="0"/>
              <a:t>&lt;/Elements&gt;</a:t>
            </a:r>
            <a:r>
              <a:rPr lang="en-US" sz="2400" dirty="0" smtClean="0"/>
              <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0"/>
            <a:ext cx="8229600" cy="1143000"/>
          </a:xfrm>
        </p:spPr>
        <p:txBody>
          <a:bodyPr/>
          <a:lstStyle/>
          <a:p>
            <a:pPr algn="ctr"/>
            <a:r>
              <a:rPr lang="en-US" smtClean="0"/>
              <a:t>Demo: Creating our First Feature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Stapling	</a:t>
            </a:r>
          </a:p>
        </p:txBody>
      </p:sp>
      <p:sp>
        <p:nvSpPr>
          <p:cNvPr id="24579" name="Content Placeholder 2"/>
          <p:cNvSpPr>
            <a:spLocks noGrp="1"/>
          </p:cNvSpPr>
          <p:nvPr>
            <p:ph sz="quarter" idx="1"/>
          </p:nvPr>
        </p:nvSpPr>
        <p:spPr/>
        <p:txBody>
          <a:bodyPr/>
          <a:lstStyle/>
          <a:p>
            <a:pPr>
              <a:lnSpc>
                <a:spcPct val="80000"/>
              </a:lnSpc>
            </a:pPr>
            <a:r>
              <a:rPr lang="en-US" sz="2800" smtClean="0"/>
              <a:t>Problem: Can’t customize out of the box Site Definitions</a:t>
            </a:r>
          </a:p>
          <a:p>
            <a:pPr>
              <a:lnSpc>
                <a:spcPct val="80000"/>
              </a:lnSpc>
            </a:pPr>
            <a:r>
              <a:rPr lang="en-US" sz="2800" smtClean="0"/>
              <a:t>Solution: Stapling!</a:t>
            </a:r>
          </a:p>
          <a:p>
            <a:pPr>
              <a:lnSpc>
                <a:spcPct val="80000"/>
              </a:lnSpc>
            </a:pPr>
            <a:r>
              <a:rPr lang="en-US" sz="2800" smtClean="0"/>
              <a:t>Scopes: Farm, Web App, Site</a:t>
            </a:r>
          </a:p>
          <a:p>
            <a:pPr lvl="1">
              <a:lnSpc>
                <a:spcPct val="80000"/>
              </a:lnSpc>
            </a:pPr>
            <a:r>
              <a:rPr lang="en-US" sz="2400" smtClean="0"/>
              <a:t>Note: Not Web</a:t>
            </a:r>
          </a:p>
          <a:p>
            <a:pPr>
              <a:lnSpc>
                <a:spcPct val="80000"/>
              </a:lnSpc>
            </a:pPr>
            <a:r>
              <a:rPr lang="en-US" sz="2800" smtClean="0"/>
              <a:t>FeatureSiteTemplateAssociation</a:t>
            </a:r>
          </a:p>
          <a:p>
            <a:pPr lvl="1">
              <a:lnSpc>
                <a:spcPct val="80000"/>
              </a:lnSpc>
            </a:pPr>
            <a:r>
              <a:rPr lang="en-US" sz="2400" smtClean="0"/>
              <a:t> </a:t>
            </a:r>
            <a:r>
              <a:rPr lang="en-US" sz="1800" smtClean="0"/>
              <a:t>&lt;FeatureSiteTemplateAssociation Id="b04e59b1-2c21-48fa-9497-470b1ab711b0" TemplateName="</a:t>
            </a:r>
            <a:r>
              <a:rPr lang="en-US" sz="1800" b="1" smtClean="0"/>
              <a:t>STS#0</a:t>
            </a:r>
            <a:r>
              <a:rPr lang="en-US" sz="1800" smtClean="0"/>
              <a:t>" /&gt;</a:t>
            </a:r>
            <a:br>
              <a:rPr lang="en-US" sz="1800" smtClean="0"/>
            </a:br>
            <a:r>
              <a:rPr lang="en-US" sz="1800" smtClean="0"/>
              <a:t> </a:t>
            </a:r>
          </a:p>
          <a:p>
            <a:pPr lvl="1">
              <a:lnSpc>
                <a:spcPct val="80000"/>
              </a:lnSpc>
            </a:pPr>
            <a:r>
              <a:rPr lang="en-US" sz="1800" smtClean="0"/>
              <a:t>&lt;FeatureSiteTemplateAssociation Id="fd45b13f-6334-4bce-b87c-49e3f820a74c" TemplateName=“</a:t>
            </a:r>
            <a:r>
              <a:rPr lang="en-US" sz="1800" b="1" smtClean="0"/>
              <a:t>GLOBAL#0</a:t>
            </a:r>
            <a:r>
              <a:rPr lang="en-US" sz="1800" smtClean="0"/>
              <a:t>" /&gt;</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sz="quarter" idx="1"/>
          </p:nvPr>
        </p:nvSpPr>
        <p:spPr/>
        <p:txBody>
          <a:bodyPr/>
          <a:lstStyle/>
          <a:p>
            <a:endParaRPr lang="en-US" smtClean="0"/>
          </a:p>
        </p:txBody>
      </p:sp>
      <p:graphicFrame>
        <p:nvGraphicFramePr>
          <p:cNvPr id="7" name="Diagram 6"/>
          <p:cNvGraphicFramePr/>
          <p:nvPr/>
        </p:nvGraphicFramePr>
        <p:xfrm>
          <a:off x="228600" y="228600"/>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Site Definitions vs Feature Stapling</a:t>
            </a:r>
          </a:p>
        </p:txBody>
      </p:sp>
      <p:sp>
        <p:nvSpPr>
          <p:cNvPr id="26627" name="Content Placeholder 2"/>
          <p:cNvSpPr>
            <a:spLocks noGrp="1"/>
          </p:cNvSpPr>
          <p:nvPr>
            <p:ph idx="1"/>
          </p:nvPr>
        </p:nvSpPr>
        <p:spPr/>
        <p:txBody>
          <a:bodyPr/>
          <a:lstStyle/>
          <a:p>
            <a:r>
              <a:rPr lang="en-US" smtClean="0"/>
              <a:t>Site Definitions</a:t>
            </a:r>
          </a:p>
          <a:p>
            <a:pPr lvl="1"/>
            <a:r>
              <a:rPr lang="en-US" sz="2400" smtClean="0"/>
              <a:t>Standard, supported model</a:t>
            </a:r>
          </a:p>
          <a:p>
            <a:pPr lvl="1"/>
            <a:r>
              <a:rPr lang="en-US" sz="2400" smtClean="0"/>
              <a:t>Updates can’t be applied to already created sites</a:t>
            </a:r>
          </a:p>
          <a:p>
            <a:pPr lvl="1"/>
            <a:r>
              <a:rPr lang="en-US" sz="2400" smtClean="0"/>
              <a:t>Doesn’t require a Developer</a:t>
            </a:r>
          </a:p>
          <a:p>
            <a:r>
              <a:rPr lang="en-US" smtClean="0"/>
              <a:t>Feature Stapling</a:t>
            </a:r>
          </a:p>
          <a:p>
            <a:pPr lvl="1"/>
            <a:r>
              <a:rPr lang="en-US" sz="2400" smtClean="0"/>
              <a:t>The Feature Framework is supported, but yours probably aren’t</a:t>
            </a:r>
          </a:p>
          <a:p>
            <a:pPr lvl="1"/>
            <a:r>
              <a:rPr lang="en-US" sz="2400" smtClean="0"/>
              <a:t>Updates can be applied (reactivated) to already created sites, </a:t>
            </a:r>
            <a:r>
              <a:rPr lang="en-US" sz="2400" u="sng" smtClean="0"/>
              <a:t>if the code supports it</a:t>
            </a:r>
          </a:p>
          <a:p>
            <a:pPr lvl="1"/>
            <a:r>
              <a:rPr lang="en-US" sz="2400" smtClean="0"/>
              <a:t>More flexible actions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0"/>
            <a:ext cx="8229600" cy="1143000"/>
          </a:xfrm>
        </p:spPr>
        <p:txBody>
          <a:bodyPr/>
          <a:lstStyle/>
          <a:p>
            <a:pPr algn="ctr"/>
            <a:r>
              <a:rPr lang="en-US" smtClean="0"/>
              <a:t>Demo: Stapling in Action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Dependencies and Features	</a:t>
            </a:r>
          </a:p>
        </p:txBody>
      </p:sp>
      <p:sp>
        <p:nvSpPr>
          <p:cNvPr id="20483" name="Content Placeholder 2"/>
          <p:cNvSpPr>
            <a:spLocks noGrp="1"/>
          </p:cNvSpPr>
          <p:nvPr>
            <p:ph sz="quarter" idx="1"/>
          </p:nvPr>
        </p:nvSpPr>
        <p:spPr/>
        <p:txBody>
          <a:bodyPr/>
          <a:lstStyle/>
          <a:p>
            <a:pPr>
              <a:lnSpc>
                <a:spcPct val="80000"/>
              </a:lnSpc>
            </a:pPr>
            <a:r>
              <a:rPr lang="en-US" sz="2800" smtClean="0"/>
              <a:t>Your Feature might need to assume another feature is already active</a:t>
            </a:r>
          </a:p>
          <a:p>
            <a:pPr>
              <a:lnSpc>
                <a:spcPct val="80000"/>
              </a:lnSpc>
            </a:pPr>
            <a:r>
              <a:rPr lang="en-US" sz="2800" smtClean="0"/>
              <a:t>Make several smaller features, then wrap them into a single feature that is dependant on them</a:t>
            </a:r>
          </a:p>
          <a:p>
            <a:pPr>
              <a:lnSpc>
                <a:spcPct val="80000"/>
              </a:lnSpc>
            </a:pPr>
            <a:r>
              <a:rPr lang="en-US" sz="2800" smtClean="0"/>
              <a:t>Dependencies can only be one level deep</a:t>
            </a:r>
          </a:p>
          <a:p>
            <a:pPr>
              <a:lnSpc>
                <a:spcPct val="80000"/>
              </a:lnSpc>
            </a:pPr>
            <a:r>
              <a:rPr lang="en-US" sz="2800" smtClean="0"/>
              <a:t>Example</a:t>
            </a:r>
          </a:p>
          <a:p>
            <a:pPr lvl="1">
              <a:lnSpc>
                <a:spcPct val="80000"/>
              </a:lnSpc>
            </a:pPr>
            <a:r>
              <a:rPr lang="en-US" sz="2000" smtClean="0"/>
              <a:t>&lt;ActivationDependencies&gt; </a:t>
            </a:r>
          </a:p>
          <a:p>
            <a:pPr lvl="1">
              <a:lnSpc>
                <a:spcPct val="80000"/>
              </a:lnSpc>
              <a:buFont typeface="Arial" charset="0"/>
              <a:buNone/>
            </a:pPr>
            <a:r>
              <a:rPr lang="en-US" sz="2000" smtClean="0"/>
              <a:t>			&lt;ActivationDependency FeatureId="52890518-036f-			4027-babd-f4c7df3ee429" /&gt; </a:t>
            </a:r>
          </a:p>
          <a:p>
            <a:pPr lvl="1">
              <a:lnSpc>
                <a:spcPct val="80000"/>
              </a:lnSpc>
              <a:buFont typeface="Arial" charset="0"/>
              <a:buNone/>
            </a:pPr>
            <a:r>
              <a:rPr lang="en-US" sz="2000" smtClean="0"/>
              <a:t>			&lt;ActivationDependency FeatureId="6d276cfc-1c84-			46cc-8566-500e66213e06 " /&gt;</a:t>
            </a:r>
          </a:p>
          <a:p>
            <a:pPr lvl="1">
              <a:lnSpc>
                <a:spcPct val="80000"/>
              </a:lnSpc>
              <a:buFont typeface="Arial" charset="0"/>
              <a:buNone/>
            </a:pPr>
            <a:r>
              <a:rPr lang="en-US" sz="2000" smtClean="0"/>
              <a:t>&lt;/ActivationDependencies&gt;</a:t>
            </a:r>
          </a:p>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Dependency</a:t>
            </a:r>
            <a:endParaRPr lang="en-US" dirty="0"/>
          </a:p>
        </p:txBody>
      </p:sp>
      <p:graphicFrame>
        <p:nvGraphicFramePr>
          <p:cNvPr id="4" name="Content Placeholder 3"/>
          <p:cNvGraphicFramePr>
            <a:graphicFrameLocks noGrp="1"/>
          </p:cNvGraphicFramePr>
          <p:nvPr>
            <p:ph idx="1"/>
          </p:nvPr>
        </p:nvGraphicFramePr>
        <p:xfrm>
          <a:off x="609600" y="1981200"/>
          <a:ext cx="7467600" cy="2667000"/>
        </p:xfrm>
        <a:graphic>
          <a:graphicData uri="http://schemas.openxmlformats.org/drawingml/2006/table">
            <a:tbl>
              <a:tblPr firstRow="1" bandRow="1">
                <a:tableStyleId>{5C22544A-7EE6-4342-B048-85BDC9FD1C3A}</a:tableStyleId>
              </a:tblPr>
              <a:tblGrid>
                <a:gridCol w="1493520"/>
                <a:gridCol w="1493520"/>
                <a:gridCol w="1493520"/>
                <a:gridCol w="1493520"/>
                <a:gridCol w="1493520"/>
              </a:tblGrid>
              <a:tr h="533400">
                <a:tc>
                  <a:txBody>
                    <a:bodyPr/>
                    <a:lstStyle/>
                    <a:p>
                      <a:endParaRPr lang="en-US" dirty="0"/>
                    </a:p>
                  </a:txBody>
                  <a:tcPr/>
                </a:tc>
                <a:tc>
                  <a:txBody>
                    <a:bodyPr/>
                    <a:lstStyle/>
                    <a:p>
                      <a:r>
                        <a:rPr lang="en-US" dirty="0" smtClean="0"/>
                        <a:t>Web</a:t>
                      </a:r>
                      <a:endParaRPr lang="en-US" dirty="0"/>
                    </a:p>
                  </a:txBody>
                  <a:tcPr/>
                </a:tc>
                <a:tc>
                  <a:txBody>
                    <a:bodyPr/>
                    <a:lstStyle/>
                    <a:p>
                      <a:r>
                        <a:rPr lang="en-US" dirty="0" smtClean="0"/>
                        <a:t>Site</a:t>
                      </a:r>
                      <a:endParaRPr lang="en-US" dirty="0"/>
                    </a:p>
                  </a:txBody>
                  <a:tcPr/>
                </a:tc>
                <a:tc>
                  <a:txBody>
                    <a:bodyPr/>
                    <a:lstStyle/>
                    <a:p>
                      <a:r>
                        <a:rPr lang="en-US" dirty="0" smtClean="0"/>
                        <a:t>App</a:t>
                      </a:r>
                      <a:endParaRPr lang="en-US" dirty="0"/>
                    </a:p>
                  </a:txBody>
                  <a:tcPr/>
                </a:tc>
                <a:tc>
                  <a:txBody>
                    <a:bodyPr/>
                    <a:lstStyle/>
                    <a:p>
                      <a:r>
                        <a:rPr lang="en-US" dirty="0" smtClean="0"/>
                        <a:t>Farm</a:t>
                      </a:r>
                      <a:endParaRPr lang="en-US" dirty="0"/>
                    </a:p>
                  </a:txBody>
                  <a:tcPr/>
                </a:tc>
              </a:tr>
              <a:tr h="533400">
                <a:tc>
                  <a:txBody>
                    <a:bodyPr/>
                    <a:lstStyle/>
                    <a:p>
                      <a:r>
                        <a:rPr lang="en-US" dirty="0" smtClean="0"/>
                        <a:t>Web</a:t>
                      </a:r>
                      <a:endParaRPr lang="en-US" dirty="0"/>
                    </a:p>
                  </a:txBody>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r h="533400">
                <a:tc>
                  <a:txBody>
                    <a:bodyPr/>
                    <a:lstStyle/>
                    <a:p>
                      <a:r>
                        <a:rPr lang="en-US" dirty="0" smtClean="0"/>
                        <a:t>Site</a:t>
                      </a:r>
                      <a:endParaRPr lang="en-US" dirty="0"/>
                    </a:p>
                  </a:txBody>
                  <a:tcPr/>
                </a:tc>
                <a:tc>
                  <a:txBody>
                    <a:bodyPr/>
                    <a:lstStyle/>
                    <a:p>
                      <a:endParaRPr lang="en-US" dirty="0"/>
                    </a:p>
                  </a:txBody>
                  <a:tcPr>
                    <a:solidFill>
                      <a:srgbClr val="FF000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r h="533400">
                <a:tc>
                  <a:txBody>
                    <a:bodyPr/>
                    <a:lstStyle/>
                    <a:p>
                      <a:r>
                        <a:rPr lang="en-US" dirty="0" smtClean="0"/>
                        <a:t>App</a:t>
                      </a:r>
                      <a:endParaRPr lang="en-US" dirty="0"/>
                    </a:p>
                  </a:txBody>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r h="533400">
                <a:tc>
                  <a:txBody>
                    <a:bodyPr/>
                    <a:lstStyle/>
                    <a:p>
                      <a:r>
                        <a:rPr lang="en-US" dirty="0" smtClean="0"/>
                        <a:t>Farm</a:t>
                      </a:r>
                      <a:endParaRPr lang="en-US" dirty="0"/>
                    </a:p>
                  </a:txBody>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92D050"/>
                    </a:solidFill>
                  </a:tcPr>
                </a:tc>
              </a:tr>
            </a:tbl>
          </a:graphicData>
        </a:graphic>
      </p:graphicFrame>
      <p:sp>
        <p:nvSpPr>
          <p:cNvPr id="5" name="TextBox 4"/>
          <p:cNvSpPr txBox="1"/>
          <p:nvPr/>
        </p:nvSpPr>
        <p:spPr>
          <a:xfrm>
            <a:off x="3962400" y="1611868"/>
            <a:ext cx="1905000" cy="369332"/>
          </a:xfrm>
          <a:prstGeom prst="rect">
            <a:avLst/>
          </a:prstGeom>
          <a:noFill/>
        </p:spPr>
        <p:txBody>
          <a:bodyPr wrap="square" rtlCol="0">
            <a:spAutoFit/>
          </a:bodyPr>
          <a:lstStyle/>
          <a:p>
            <a:r>
              <a:rPr lang="en-US" dirty="0" smtClean="0"/>
              <a:t>Parent</a:t>
            </a:r>
            <a:endParaRPr lang="en-US" dirty="0"/>
          </a:p>
        </p:txBody>
      </p:sp>
      <p:sp>
        <p:nvSpPr>
          <p:cNvPr id="6" name="Rectangle 5"/>
          <p:cNvSpPr/>
          <p:nvPr/>
        </p:nvSpPr>
        <p:spPr>
          <a:xfrm>
            <a:off x="304800" y="1600200"/>
            <a:ext cx="1313180" cy="369332"/>
          </a:xfrm>
          <a:prstGeom prst="rect">
            <a:avLst/>
          </a:prstGeom>
        </p:spPr>
        <p:txBody>
          <a:bodyPr wrap="none">
            <a:spAutoFit/>
          </a:bodyPr>
          <a:lstStyle/>
          <a:p>
            <a:r>
              <a:rPr lang="en-US" dirty="0" smtClean="0"/>
              <a:t>Dependant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Solution Basics</a:t>
            </a:r>
          </a:p>
        </p:txBody>
      </p:sp>
      <p:sp>
        <p:nvSpPr>
          <p:cNvPr id="3075" name="Content Placeholder 2"/>
          <p:cNvSpPr>
            <a:spLocks noGrp="1"/>
          </p:cNvSpPr>
          <p:nvPr>
            <p:ph idx="1"/>
          </p:nvPr>
        </p:nvSpPr>
        <p:spPr/>
        <p:txBody>
          <a:bodyPr/>
          <a:lstStyle/>
          <a:p>
            <a:r>
              <a:rPr lang="en-US" dirty="0" smtClean="0"/>
              <a:t>At its core, a solution pushes files around</a:t>
            </a:r>
          </a:p>
          <a:p>
            <a:pPr lvl="1"/>
            <a:r>
              <a:rPr lang="en-US" dirty="0" smtClean="0"/>
              <a:t>The File Bus of SharePoint</a:t>
            </a:r>
          </a:p>
          <a:p>
            <a:r>
              <a:rPr lang="en-US" dirty="0" smtClean="0"/>
              <a:t>‘Farm Safe’ – Works across Front </a:t>
            </a:r>
            <a:r>
              <a:rPr lang="en-US" dirty="0" smtClean="0"/>
              <a:t>Ends and App Servers</a:t>
            </a:r>
            <a:endParaRPr lang="en-US" dirty="0" smtClean="0"/>
          </a:p>
          <a:p>
            <a:r>
              <a:rPr lang="en-US" dirty="0" smtClean="0"/>
              <a:t>Deployed to the </a:t>
            </a:r>
            <a:r>
              <a:rPr lang="en-US" dirty="0" smtClean="0"/>
              <a:t>Farm, not specific servers</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Hidden Feature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Hidden Feature – Activate Child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76400" y="2057400"/>
            <a:ext cx="655949" cy="769441"/>
          </a:xfrm>
          <a:prstGeom prst="rect">
            <a:avLst/>
          </a:prstGeom>
          <a:noFill/>
        </p:spPr>
        <p:txBody>
          <a:bodyPr wrap="none" rtlCol="0">
            <a:spAutoFit/>
          </a:bodyPr>
          <a:lstStyle/>
          <a:p>
            <a:r>
              <a:rPr lang="en-US" sz="4400" dirty="0" smtClean="0"/>
              <a:t>1.</a:t>
            </a:r>
            <a:endParaRPr lang="en-US" sz="4400" dirty="0"/>
          </a:p>
        </p:txBody>
      </p:sp>
      <p:sp>
        <p:nvSpPr>
          <p:cNvPr id="6" name="TextBox 5"/>
          <p:cNvSpPr txBox="1"/>
          <p:nvPr/>
        </p:nvSpPr>
        <p:spPr>
          <a:xfrm>
            <a:off x="2743200" y="4724400"/>
            <a:ext cx="655949" cy="769441"/>
          </a:xfrm>
          <a:prstGeom prst="rect">
            <a:avLst/>
          </a:prstGeom>
          <a:noFill/>
        </p:spPr>
        <p:txBody>
          <a:bodyPr wrap="none" rtlCol="0">
            <a:spAutoFit/>
          </a:bodyPr>
          <a:lstStyle/>
          <a:p>
            <a:r>
              <a:rPr lang="en-US" sz="4400" dirty="0"/>
              <a:t>2</a:t>
            </a:r>
            <a:r>
              <a:rPr lang="en-US" sz="4400" dirty="0" smtClean="0"/>
              <a:t>.</a:t>
            </a:r>
            <a:endParaRPr lang="en-US" sz="4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Hidden Feature - Deactivate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76400" y="2057400"/>
            <a:ext cx="655949" cy="769441"/>
          </a:xfrm>
          <a:prstGeom prst="rect">
            <a:avLst/>
          </a:prstGeom>
          <a:noFill/>
        </p:spPr>
        <p:txBody>
          <a:bodyPr wrap="none" rtlCol="0">
            <a:spAutoFit/>
          </a:bodyPr>
          <a:lstStyle/>
          <a:p>
            <a:r>
              <a:rPr lang="en-US" sz="4400" dirty="0"/>
              <a:t>2</a:t>
            </a:r>
            <a:r>
              <a:rPr lang="en-US" sz="4400" dirty="0" smtClean="0"/>
              <a:t>.</a:t>
            </a:r>
            <a:endParaRPr lang="en-US" sz="4400" dirty="0"/>
          </a:p>
        </p:txBody>
      </p:sp>
      <p:sp>
        <p:nvSpPr>
          <p:cNvPr id="6" name="TextBox 5"/>
          <p:cNvSpPr txBox="1"/>
          <p:nvPr/>
        </p:nvSpPr>
        <p:spPr>
          <a:xfrm>
            <a:off x="2819400" y="4800600"/>
            <a:ext cx="655949" cy="769441"/>
          </a:xfrm>
          <a:prstGeom prst="rect">
            <a:avLst/>
          </a:prstGeom>
          <a:noFill/>
        </p:spPr>
        <p:txBody>
          <a:bodyPr wrap="none" rtlCol="0">
            <a:spAutoFit/>
          </a:bodyPr>
          <a:lstStyle/>
          <a:p>
            <a:r>
              <a:rPr lang="en-US" sz="4400" dirty="0" smtClean="0"/>
              <a:t>1.</a:t>
            </a:r>
            <a:endParaRPr lang="en-US" sz="4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Hidden Feature - Deactivate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76400" y="2057400"/>
            <a:ext cx="655949" cy="769441"/>
          </a:xfrm>
          <a:prstGeom prst="rect">
            <a:avLst/>
          </a:prstGeom>
          <a:noFill/>
        </p:spPr>
        <p:txBody>
          <a:bodyPr wrap="none" rtlCol="0">
            <a:spAutoFit/>
          </a:bodyPr>
          <a:lstStyle/>
          <a:p>
            <a:r>
              <a:rPr lang="en-US" sz="4400" dirty="0" smtClean="0"/>
              <a:t>3.</a:t>
            </a:r>
            <a:endParaRPr lang="en-US" sz="4400" dirty="0"/>
          </a:p>
        </p:txBody>
      </p:sp>
      <p:sp>
        <p:nvSpPr>
          <p:cNvPr id="6" name="TextBox 5"/>
          <p:cNvSpPr txBox="1"/>
          <p:nvPr/>
        </p:nvSpPr>
        <p:spPr>
          <a:xfrm>
            <a:off x="685800" y="3429000"/>
            <a:ext cx="655949" cy="769441"/>
          </a:xfrm>
          <a:prstGeom prst="rect">
            <a:avLst/>
          </a:prstGeom>
          <a:noFill/>
        </p:spPr>
        <p:txBody>
          <a:bodyPr wrap="none" rtlCol="0">
            <a:spAutoFit/>
          </a:bodyPr>
          <a:lstStyle/>
          <a:p>
            <a:r>
              <a:rPr lang="en-US" sz="4400" dirty="0" smtClean="0"/>
              <a:t>1.</a:t>
            </a:r>
            <a:endParaRPr lang="en-US" sz="4400" dirty="0"/>
          </a:p>
        </p:txBody>
      </p:sp>
      <p:sp>
        <p:nvSpPr>
          <p:cNvPr id="7" name="TextBox 6"/>
          <p:cNvSpPr txBox="1"/>
          <p:nvPr/>
        </p:nvSpPr>
        <p:spPr>
          <a:xfrm>
            <a:off x="7086600" y="3429000"/>
            <a:ext cx="655949" cy="769441"/>
          </a:xfrm>
          <a:prstGeom prst="rect">
            <a:avLst/>
          </a:prstGeom>
          <a:noFill/>
        </p:spPr>
        <p:txBody>
          <a:bodyPr wrap="none" rtlCol="0">
            <a:spAutoFit/>
          </a:bodyPr>
          <a:lstStyle/>
          <a:p>
            <a:r>
              <a:rPr lang="en-US" sz="4400" dirty="0" smtClean="0"/>
              <a:t>2.</a:t>
            </a:r>
            <a:endParaRPr lang="en-US" sz="4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0"/>
            <a:ext cx="8229600" cy="1143000"/>
          </a:xfrm>
        </p:spPr>
        <p:txBody>
          <a:bodyPr/>
          <a:lstStyle/>
          <a:p>
            <a:pPr algn="ctr"/>
            <a:r>
              <a:rPr lang="en-US" dirty="0" smtClean="0"/>
              <a:t>Demo: </a:t>
            </a:r>
            <a:r>
              <a:rPr lang="en-US" dirty="0" smtClean="0"/>
              <a:t>Taking Advantage of Dependencies</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Feature Receivers</a:t>
            </a:r>
          </a:p>
        </p:txBody>
      </p:sp>
      <p:sp>
        <p:nvSpPr>
          <p:cNvPr id="28675" name="Content Placeholder 2"/>
          <p:cNvSpPr>
            <a:spLocks noGrp="1"/>
          </p:cNvSpPr>
          <p:nvPr>
            <p:ph sz="quarter" idx="1"/>
          </p:nvPr>
        </p:nvSpPr>
        <p:spPr/>
        <p:txBody>
          <a:bodyPr/>
          <a:lstStyle/>
          <a:p>
            <a:pPr>
              <a:lnSpc>
                <a:spcPct val="80000"/>
              </a:lnSpc>
            </a:pPr>
            <a:r>
              <a:rPr lang="en-US" sz="2800" smtClean="0"/>
              <a:t>Executes code when the state changes</a:t>
            </a:r>
          </a:p>
          <a:p>
            <a:pPr>
              <a:lnSpc>
                <a:spcPct val="80000"/>
              </a:lnSpc>
            </a:pPr>
            <a:r>
              <a:rPr lang="en-US" sz="2800" smtClean="0"/>
              <a:t>Allows for extremely powerful code to get added</a:t>
            </a:r>
          </a:p>
          <a:p>
            <a:pPr lvl="1">
              <a:lnSpc>
                <a:spcPct val="80000"/>
              </a:lnSpc>
            </a:pPr>
            <a:r>
              <a:rPr lang="en-US" sz="2400" smtClean="0"/>
              <a:t>While still being easily deployable</a:t>
            </a:r>
          </a:p>
          <a:p>
            <a:pPr>
              <a:lnSpc>
                <a:spcPct val="80000"/>
              </a:lnSpc>
            </a:pPr>
            <a:r>
              <a:rPr lang="en-US" sz="2800" smtClean="0"/>
              <a:t>.NET Code</a:t>
            </a:r>
          </a:p>
          <a:p>
            <a:pPr lvl="1">
              <a:lnSpc>
                <a:spcPct val="80000"/>
              </a:lnSpc>
            </a:pPr>
            <a:r>
              <a:rPr lang="en-US" sz="2400" smtClean="0"/>
              <a:t>Override</a:t>
            </a:r>
          </a:p>
          <a:p>
            <a:pPr lvl="2">
              <a:lnSpc>
                <a:spcPct val="80000"/>
              </a:lnSpc>
            </a:pPr>
            <a:r>
              <a:rPr lang="en-US" smtClean="0"/>
              <a:t>FeatureInstalled, FeatureUninstalling</a:t>
            </a:r>
          </a:p>
          <a:p>
            <a:pPr lvl="2">
              <a:lnSpc>
                <a:spcPct val="80000"/>
              </a:lnSpc>
            </a:pPr>
            <a:r>
              <a:rPr lang="en-US" smtClean="0"/>
              <a:t>FeatureActivated, FeatureDeactivating</a:t>
            </a:r>
            <a:endParaRPr lang="en-US" sz="2800" smtClean="0"/>
          </a:p>
          <a:p>
            <a:pPr>
              <a:lnSpc>
                <a:spcPct val="80000"/>
              </a:lnSpc>
            </a:pPr>
            <a:r>
              <a:rPr lang="en-US" sz="2800" smtClean="0"/>
              <a:t>Example</a:t>
            </a:r>
          </a:p>
          <a:p>
            <a:pPr lvl="1">
              <a:lnSpc>
                <a:spcPct val="80000"/>
              </a:lnSpc>
            </a:pPr>
            <a:r>
              <a:rPr lang="en-US" sz="1800" smtClean="0"/>
              <a:t>&lt;Feature Id="0a7e1ca9-ee71-4407-80a0-b5b57f4f6f5d" </a:t>
            </a:r>
          </a:p>
          <a:p>
            <a:pPr lvl="1">
              <a:lnSpc>
                <a:spcPct val="80000"/>
              </a:lnSpc>
              <a:buFont typeface="Arial" charset="0"/>
              <a:buNone/>
            </a:pPr>
            <a:r>
              <a:rPr lang="en-US" sz="1800" smtClean="0"/>
              <a:t>	Title=“My Feature Receiver" </a:t>
            </a:r>
          </a:p>
          <a:p>
            <a:pPr lvl="1">
              <a:lnSpc>
                <a:spcPct val="80000"/>
              </a:lnSpc>
              <a:buFont typeface="Arial" charset="0"/>
              <a:buNone/>
            </a:pPr>
            <a:r>
              <a:rPr lang="en-US" sz="1800" smtClean="0"/>
              <a:t>	Scope="Site" </a:t>
            </a:r>
          </a:p>
          <a:p>
            <a:pPr lvl="1">
              <a:lnSpc>
                <a:spcPct val="80000"/>
              </a:lnSpc>
              <a:buFont typeface="Arial" charset="0"/>
              <a:buNone/>
            </a:pPr>
            <a:r>
              <a:rPr lang="en-US" sz="1800" smtClean="0"/>
              <a:t>	ReceiverAssembly=“</a:t>
            </a:r>
            <a:r>
              <a:rPr lang="en-US" sz="1800" b="1" smtClean="0"/>
              <a:t>MyAssembly, Version=1.0.0.0, Culture=neutral, PublicKeyToken=e35a4d2663eae0ae</a:t>
            </a:r>
            <a:r>
              <a:rPr lang="en-US" sz="1800" smtClean="0"/>
              <a:t>" ReceiverClass=“</a:t>
            </a:r>
            <a:r>
              <a:rPr lang="en-US" sz="1800" b="1" smtClean="0"/>
              <a:t>MyAssembly.MyFeatureReciever</a:t>
            </a:r>
            <a:r>
              <a:rPr lang="en-US" sz="1800" smtClean="0"/>
              <a:t>" </a:t>
            </a:r>
          </a:p>
          <a:p>
            <a:pPr lvl="1">
              <a:lnSpc>
                <a:spcPct val="80000"/>
              </a:lnSpc>
              <a:buFont typeface="Arial" charset="0"/>
              <a:buNone/>
            </a:pPr>
            <a:r>
              <a:rPr lang="en-US" sz="1800" smtClean="0"/>
              <a:t>	xmlns="http://schemas.microsoft.com/sharepoint/"&gt;</a:t>
            </a:r>
            <a:endParaRPr lang="en-US" sz="1200" smtClean="0"/>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0"/>
            <a:ext cx="8229600" cy="1143000"/>
          </a:xfrm>
        </p:spPr>
        <p:txBody>
          <a:bodyPr/>
          <a:lstStyle/>
          <a:p>
            <a:pPr algn="ctr"/>
            <a:r>
              <a:rPr lang="en-US" dirty="0" smtClean="0"/>
              <a:t>Demo: </a:t>
            </a:r>
            <a:r>
              <a:rPr lang="en-US" dirty="0" smtClean="0"/>
              <a:t>Watching the Feature Lifecycle</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Site Lifecycles</a:t>
            </a:r>
            <a:endParaRPr lang="en-US" dirty="0"/>
          </a:p>
        </p:txBody>
      </p:sp>
      <p:sp>
        <p:nvSpPr>
          <p:cNvPr id="3" name="Content Placeholder 2"/>
          <p:cNvSpPr>
            <a:spLocks noGrp="1"/>
          </p:cNvSpPr>
          <p:nvPr>
            <p:ph idx="1"/>
          </p:nvPr>
        </p:nvSpPr>
        <p:spPr/>
        <p:txBody>
          <a:bodyPr/>
          <a:lstStyle/>
          <a:p>
            <a:r>
              <a:rPr lang="en-US" dirty="0" smtClean="0"/>
              <a:t>Individual Sites are small applications</a:t>
            </a:r>
          </a:p>
          <a:p>
            <a:r>
              <a:rPr lang="en-US" dirty="0" smtClean="0"/>
              <a:t>Have a lifespan longer than a Solution</a:t>
            </a:r>
          </a:p>
          <a:p>
            <a:r>
              <a:rPr lang="en-US" dirty="0" smtClean="0"/>
              <a:t>Can progress in ‘phases’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0"/>
            <a:ext cx="8229600" cy="1143000"/>
          </a:xfrm>
        </p:spPr>
        <p:txBody>
          <a:bodyPr/>
          <a:lstStyle/>
          <a:p>
            <a:pPr algn="ctr"/>
            <a:r>
              <a:rPr lang="en-US" dirty="0" smtClean="0"/>
              <a:t>Demo: </a:t>
            </a:r>
            <a:r>
              <a:rPr lang="en-US" dirty="0" smtClean="0"/>
              <a:t>Managing Long Living and Dynamic Sites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Develop with Features/Solutions</a:t>
            </a:r>
          </a:p>
          <a:p>
            <a:r>
              <a:rPr lang="en-US" dirty="0" smtClean="0"/>
              <a:t>Allow for a standardized Change Process</a:t>
            </a:r>
          </a:p>
          <a:p>
            <a:r>
              <a:rPr lang="en-US" dirty="0" smtClean="0"/>
              <a:t>Use Feature </a:t>
            </a:r>
            <a:r>
              <a:rPr lang="en-US" smtClean="0"/>
              <a:t>Capabilities Creatively</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What can I put in a Solution?</a:t>
            </a:r>
          </a:p>
        </p:txBody>
      </p:sp>
      <p:sp>
        <p:nvSpPr>
          <p:cNvPr id="5123" name="Content Placeholder 2"/>
          <p:cNvSpPr>
            <a:spLocks noGrp="1"/>
          </p:cNvSpPr>
          <p:nvPr>
            <p:ph idx="1"/>
          </p:nvPr>
        </p:nvSpPr>
        <p:spPr/>
        <p:txBody>
          <a:bodyPr/>
          <a:lstStyle/>
          <a:p>
            <a:r>
              <a:rPr lang="en-US" smtClean="0"/>
              <a:t>Assemblies</a:t>
            </a:r>
          </a:p>
          <a:p>
            <a:r>
              <a:rPr lang="en-US" smtClean="0"/>
              <a:t>SafeControls</a:t>
            </a:r>
          </a:p>
          <a:p>
            <a:r>
              <a:rPr lang="en-US" smtClean="0"/>
              <a:t>Code Access Security (CAS) Policies</a:t>
            </a:r>
          </a:p>
          <a:p>
            <a:r>
              <a:rPr lang="en-US" smtClean="0"/>
              <a:t>Site Definitions</a:t>
            </a:r>
          </a:p>
          <a:p>
            <a:r>
              <a:rPr lang="en-US" smtClean="0"/>
              <a:t>Resource Files</a:t>
            </a:r>
          </a:p>
          <a:p>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References</a:t>
            </a:r>
          </a:p>
        </p:txBody>
      </p:sp>
      <p:sp>
        <p:nvSpPr>
          <p:cNvPr id="38915" name="Content Placeholder 2"/>
          <p:cNvSpPr>
            <a:spLocks noGrp="1"/>
          </p:cNvSpPr>
          <p:nvPr>
            <p:ph idx="1"/>
          </p:nvPr>
        </p:nvSpPr>
        <p:spPr/>
        <p:txBody>
          <a:bodyPr/>
          <a:lstStyle/>
          <a:p>
            <a:r>
              <a:rPr lang="en-US" smtClean="0">
                <a:hlinkClick r:id="rId2"/>
              </a:rPr>
              <a:t>John Holliday’s Custom Action List</a:t>
            </a: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Your Feedback is Important</a:t>
            </a:r>
          </a:p>
        </p:txBody>
      </p:sp>
      <p:sp>
        <p:nvSpPr>
          <p:cNvPr id="39939" name="Rectangle 3"/>
          <p:cNvSpPr>
            <a:spLocks noGrp="1" noChangeArrowheads="1"/>
          </p:cNvSpPr>
          <p:nvPr>
            <p:ph type="body" idx="1"/>
          </p:nvPr>
        </p:nvSpPr>
        <p:spPr/>
        <p:txBody>
          <a:bodyPr/>
          <a:lstStyle/>
          <a:p>
            <a:pPr algn="ctr" eaLnBrk="1" hangingPunct="1">
              <a:buFontTx/>
              <a:buNone/>
            </a:pPr>
            <a:r>
              <a:rPr lang="en-US" smtClean="0"/>
              <a:t>Please fill out a session evaluation form and either put them in the basket near the exit or drop them off at the conference registration desk.</a:t>
            </a:r>
          </a:p>
          <a:p>
            <a:pPr algn="ctr" eaLnBrk="1" hangingPunct="1">
              <a:buFontTx/>
              <a:buNone/>
            </a:pPr>
            <a:endParaRPr lang="en-US" smtClean="0"/>
          </a:p>
          <a:p>
            <a:pPr algn="ctr" eaLnBrk="1" hangingPunct="1">
              <a:buFontTx/>
              <a:buNone/>
            </a:pPr>
            <a:r>
              <a:rPr lang="en-US" smtClean="0"/>
              <a:t>Thank you!</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Questions?</a:t>
            </a:r>
          </a:p>
        </p:txBody>
      </p:sp>
      <p:sp>
        <p:nvSpPr>
          <p:cNvPr id="40963" name="Content Placeholder 2"/>
          <p:cNvSpPr>
            <a:spLocks noGrp="1"/>
          </p:cNvSpPr>
          <p:nvPr>
            <p:ph idx="1"/>
          </p:nvPr>
        </p:nvSpPr>
        <p:spPr/>
        <p:txBody>
          <a:bodyPr/>
          <a:lstStyle/>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447800"/>
            <a:ext cx="8229600" cy="1143000"/>
          </a:xfrm>
        </p:spPr>
        <p:txBody>
          <a:bodyPr/>
          <a:lstStyle/>
          <a:p>
            <a:pPr algn="ctr" eaLnBrk="1" hangingPunct="1"/>
            <a:r>
              <a:rPr lang="en-US" sz="5400" smtClean="0"/>
              <a:t>Thanks!</a:t>
            </a:r>
          </a:p>
        </p:txBody>
      </p:sp>
      <p:sp>
        <p:nvSpPr>
          <p:cNvPr id="41987" name="Rectangle 3"/>
          <p:cNvSpPr>
            <a:spLocks noGrp="1" noChangeArrowheads="1"/>
          </p:cNvSpPr>
          <p:nvPr>
            <p:ph type="body" idx="1"/>
          </p:nvPr>
        </p:nvSpPr>
        <p:spPr>
          <a:xfrm>
            <a:off x="457200" y="3886200"/>
            <a:ext cx="8229600" cy="1905000"/>
          </a:xfrm>
        </p:spPr>
        <p:txBody>
          <a:bodyPr/>
          <a:lstStyle/>
          <a:p>
            <a:pPr algn="ctr" eaLnBrk="1" hangingPunct="1">
              <a:buFontTx/>
              <a:buNone/>
            </a:pPr>
            <a:r>
              <a:rPr lang="en-US" smtClean="0"/>
              <a:t>Neil Iversen</a:t>
            </a:r>
          </a:p>
          <a:p>
            <a:pPr algn="ctr" eaLnBrk="1" hangingPunct="1">
              <a:buFontTx/>
              <a:buNone/>
            </a:pPr>
            <a:r>
              <a:rPr lang="en-US" smtClean="0"/>
              <a:t>Inetium</a:t>
            </a:r>
          </a:p>
          <a:p>
            <a:pPr algn="ctr" eaLnBrk="1" hangingPunct="1">
              <a:buFontTx/>
              <a:buNone/>
            </a:pPr>
            <a:r>
              <a:rPr lang="en-US" smtClean="0"/>
              <a:t>http://justaddcode.com</a:t>
            </a:r>
          </a:p>
          <a:p>
            <a:pPr lvl="1" eaLnBrk="1" hangingPunct="1">
              <a:lnSpc>
                <a:spcPct val="80000"/>
              </a:lnSpc>
              <a:buFont typeface="Arial" charset="0"/>
              <a:buNone/>
            </a:pPr>
            <a:endParaRPr 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4191000" y="228600"/>
          <a:ext cx="4800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0600" y="4724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3" name="TextBox 7"/>
          <p:cNvSpPr txBox="1">
            <a:spLocks noChangeArrowheads="1"/>
          </p:cNvSpPr>
          <p:nvPr/>
        </p:nvSpPr>
        <p:spPr bwMode="auto">
          <a:xfrm>
            <a:off x="4800600" y="4800600"/>
            <a:ext cx="1600200" cy="369888"/>
          </a:xfrm>
          <a:prstGeom prst="rect">
            <a:avLst/>
          </a:prstGeom>
          <a:noFill/>
          <a:ln w="9525">
            <a:noFill/>
            <a:miter lim="800000"/>
            <a:headEnd/>
            <a:tailEnd/>
          </a:ln>
        </p:spPr>
        <p:txBody>
          <a:bodyPr>
            <a:spAutoFit/>
          </a:bodyPr>
          <a:lstStyle/>
          <a:p>
            <a:pPr algn="ctr"/>
            <a:r>
              <a:rPr lang="en-US" dirty="0"/>
              <a:t>Feature A</a:t>
            </a:r>
          </a:p>
        </p:txBody>
      </p:sp>
      <p:sp>
        <p:nvSpPr>
          <p:cNvPr id="9" name="Rounded Rectangle 8"/>
          <p:cNvSpPr/>
          <p:nvPr/>
        </p:nvSpPr>
        <p:spPr>
          <a:xfrm>
            <a:off x="4876800" y="5105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TextBox 9"/>
          <p:cNvSpPr txBox="1">
            <a:spLocks noChangeArrowheads="1"/>
          </p:cNvSpPr>
          <p:nvPr/>
        </p:nvSpPr>
        <p:spPr bwMode="auto">
          <a:xfrm>
            <a:off x="4876800" y="5181600"/>
            <a:ext cx="1600200" cy="369888"/>
          </a:xfrm>
          <a:prstGeom prst="rect">
            <a:avLst/>
          </a:prstGeom>
          <a:noFill/>
          <a:ln w="9525">
            <a:noFill/>
            <a:miter lim="800000"/>
            <a:headEnd/>
            <a:tailEnd/>
          </a:ln>
        </p:spPr>
        <p:txBody>
          <a:bodyPr>
            <a:spAutoFit/>
          </a:bodyPr>
          <a:lstStyle/>
          <a:p>
            <a:pPr algn="ctr"/>
            <a:r>
              <a:rPr lang="en-US"/>
              <a:t>Feature B</a:t>
            </a:r>
          </a:p>
        </p:txBody>
      </p:sp>
      <p:sp>
        <p:nvSpPr>
          <p:cNvPr id="11" name="Rounded Rectangle 10"/>
          <p:cNvSpPr/>
          <p:nvPr/>
        </p:nvSpPr>
        <p:spPr>
          <a:xfrm>
            <a:off x="4953000" y="5486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7" name="TextBox 11"/>
          <p:cNvSpPr txBox="1">
            <a:spLocks noChangeArrowheads="1"/>
          </p:cNvSpPr>
          <p:nvPr/>
        </p:nvSpPr>
        <p:spPr bwMode="auto">
          <a:xfrm>
            <a:off x="4953000" y="5562600"/>
            <a:ext cx="1600200" cy="369888"/>
          </a:xfrm>
          <a:prstGeom prst="rect">
            <a:avLst/>
          </a:prstGeom>
          <a:noFill/>
          <a:ln w="9525">
            <a:noFill/>
            <a:miter lim="800000"/>
            <a:headEnd/>
            <a:tailEnd/>
          </a:ln>
        </p:spPr>
        <p:txBody>
          <a:bodyPr>
            <a:spAutoFit/>
          </a:bodyPr>
          <a:lstStyle/>
          <a:p>
            <a:pPr algn="ctr"/>
            <a:r>
              <a:rPr lang="en-US"/>
              <a:t>Feature C</a:t>
            </a:r>
          </a:p>
        </p:txBody>
      </p:sp>
      <p:sp>
        <p:nvSpPr>
          <p:cNvPr id="16" name="Content Placeholder 2"/>
          <p:cNvSpPr txBox="1">
            <a:spLocks/>
          </p:cNvSpPr>
          <p:nvPr/>
        </p:nvSpPr>
        <p:spPr bwMode="auto">
          <a:xfrm>
            <a:off x="457200" y="1600200"/>
            <a:ext cx="3657600" cy="4648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solidFill>
                  <a:srgbClr val="FFFF66"/>
                </a:solidFill>
                <a:latin typeface="+mn-lt"/>
              </a:rPr>
              <a:t>Solutions are the package</a:t>
            </a:r>
          </a:p>
          <a:p>
            <a:pPr marL="342900" indent="-342900" eaLnBrk="0" hangingPunct="0">
              <a:spcBef>
                <a:spcPct val="20000"/>
              </a:spcBef>
              <a:buFontTx/>
              <a:buChar char="•"/>
              <a:defRPr/>
            </a:pPr>
            <a:r>
              <a:rPr lang="en-US" sz="2400" kern="0" dirty="0">
                <a:solidFill>
                  <a:srgbClr val="FFFF66"/>
                </a:solidFill>
                <a:latin typeface="+mn-lt"/>
              </a:rPr>
              <a:t>Contain many different element, mostly files</a:t>
            </a:r>
          </a:p>
          <a:p>
            <a:pPr marL="342900" indent="-342900" eaLnBrk="0" hangingPunct="0">
              <a:spcBef>
                <a:spcPct val="20000"/>
              </a:spcBef>
              <a:buFontTx/>
              <a:buChar char="•"/>
              <a:defRPr/>
            </a:pPr>
            <a:r>
              <a:rPr lang="en-US" sz="2400" kern="0" dirty="0">
                <a:solidFill>
                  <a:srgbClr val="FFFF66"/>
                </a:solidFill>
                <a:latin typeface="+mn-lt"/>
              </a:rPr>
              <a:t>Can contain multiple features</a:t>
            </a:r>
          </a:p>
          <a:p>
            <a:pPr marL="342900" indent="-342900" eaLnBrk="0" hangingPunct="0">
              <a:spcBef>
                <a:spcPct val="20000"/>
              </a:spcBef>
              <a:buFontTx/>
              <a:buChar char="•"/>
              <a:defRPr/>
            </a:pPr>
            <a:r>
              <a:rPr lang="en-US" sz="2400" kern="0" dirty="0">
                <a:solidFill>
                  <a:srgbClr val="FFFF66"/>
                </a:solidFill>
                <a:latin typeface="+mn-lt"/>
              </a:rPr>
              <a:t>Site Definitions</a:t>
            </a:r>
          </a:p>
          <a:p>
            <a:pPr marL="342900" indent="-342900" eaLnBrk="0" hangingPunct="0">
              <a:spcBef>
                <a:spcPct val="20000"/>
              </a:spcBef>
              <a:buFontTx/>
              <a:buChar char="•"/>
              <a:defRPr/>
            </a:pPr>
            <a:r>
              <a:rPr lang="en-US" sz="2400" kern="0" dirty="0">
                <a:solidFill>
                  <a:srgbClr val="FFFF66"/>
                </a:solidFill>
                <a:latin typeface="+mn-lt"/>
              </a:rPr>
              <a:t>Resource Files</a:t>
            </a:r>
          </a:p>
          <a:p>
            <a:pPr marL="342900" indent="-342900" eaLnBrk="0" hangingPunct="0">
              <a:spcBef>
                <a:spcPct val="20000"/>
              </a:spcBef>
              <a:buFontTx/>
              <a:buChar char="•"/>
              <a:defRPr/>
            </a:pPr>
            <a:endParaRPr lang="en-US" sz="3200" kern="0" dirty="0">
              <a:solidFill>
                <a:srgbClr val="FFFF66"/>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Solution Life Cycle – High Level</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Solution Anatomy</a:t>
            </a:r>
          </a:p>
        </p:txBody>
      </p:sp>
      <p:sp>
        <p:nvSpPr>
          <p:cNvPr id="8195" name="Content Placeholder 2"/>
          <p:cNvSpPr>
            <a:spLocks noGrp="1"/>
          </p:cNvSpPr>
          <p:nvPr>
            <p:ph idx="1"/>
          </p:nvPr>
        </p:nvSpPr>
        <p:spPr/>
        <p:txBody>
          <a:bodyPr/>
          <a:lstStyle/>
          <a:p>
            <a:r>
              <a:rPr lang="en-US" smtClean="0"/>
              <a:t>Manifest.xml</a:t>
            </a:r>
          </a:p>
          <a:p>
            <a:pPr lvl="1"/>
            <a:r>
              <a:rPr lang="en-US" smtClean="0"/>
              <a:t>Defines what is in the solution</a:t>
            </a:r>
          </a:p>
          <a:p>
            <a:r>
              <a:rPr lang="en-US" smtClean="0"/>
              <a:t>Raw files</a:t>
            </a:r>
          </a:p>
          <a:p>
            <a:pPr lvl="1"/>
            <a:r>
              <a:rPr lang="en-US" smtClean="0"/>
              <a:t>Everything that the manifest.xml referred to</a:t>
            </a:r>
          </a:p>
          <a:p>
            <a:r>
              <a:rPr lang="en-US" smtClean="0"/>
              <a:t>Solution.ddf</a:t>
            </a:r>
          </a:p>
          <a:p>
            <a:pPr lvl="1"/>
            <a:r>
              <a:rPr lang="en-US" smtClean="0"/>
              <a:t>Required for MakeCab to build WSP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Tools</a:t>
            </a:r>
            <a:endParaRPr lang="en-US" dirty="0"/>
          </a:p>
        </p:txBody>
      </p:sp>
      <p:sp>
        <p:nvSpPr>
          <p:cNvPr id="3" name="Content Placeholder 2"/>
          <p:cNvSpPr>
            <a:spLocks noGrp="1"/>
          </p:cNvSpPr>
          <p:nvPr>
            <p:ph idx="1"/>
          </p:nvPr>
        </p:nvSpPr>
        <p:spPr/>
        <p:txBody>
          <a:bodyPr/>
          <a:lstStyle/>
          <a:p>
            <a:r>
              <a:rPr lang="en-US" dirty="0" smtClean="0"/>
              <a:t>Common Tools</a:t>
            </a:r>
          </a:p>
          <a:p>
            <a:pPr lvl="1"/>
            <a:r>
              <a:rPr lang="en-US" dirty="0" err="1" smtClean="0"/>
              <a:t>VSeWss</a:t>
            </a:r>
            <a:endParaRPr lang="en-US" dirty="0" smtClean="0"/>
          </a:p>
          <a:p>
            <a:pPr lvl="1"/>
            <a:r>
              <a:rPr lang="en-US" dirty="0" err="1" smtClean="0"/>
              <a:t>WSPBuilder</a:t>
            </a:r>
            <a:endParaRPr lang="en-US" dirty="0" smtClean="0"/>
          </a:p>
          <a:p>
            <a:pPr lvl="1"/>
            <a:r>
              <a:rPr lang="en-US" dirty="0" err="1" smtClean="0"/>
              <a:t>SPTemplateLand</a:t>
            </a:r>
            <a:r>
              <a:rPr lang="en-US" dirty="0" smtClean="0"/>
              <a:t> </a:t>
            </a:r>
          </a:p>
          <a:p>
            <a:r>
              <a:rPr lang="en-US" dirty="0" smtClean="0"/>
              <a:t>Rolling your own</a:t>
            </a:r>
          </a:p>
          <a:p>
            <a:pPr lvl="1"/>
            <a:r>
              <a:rPr lang="en-US" dirty="0" smtClean="0"/>
              <a:t>I use </a:t>
            </a:r>
            <a:r>
              <a:rPr lang="en-US" dirty="0" err="1" smtClean="0"/>
              <a:t>PowerShell</a:t>
            </a:r>
            <a:r>
              <a:rPr lang="en-US" dirty="0" smtClean="0"/>
              <a:t> and VS Templates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A2A2A2"/>
      </a:dk1>
      <a:lt1>
        <a:srgbClr val="F8F8F8"/>
      </a:lt1>
      <a:dk2>
        <a:srgbClr val="969696"/>
      </a:dk2>
      <a:lt2>
        <a:srgbClr val="FFCC00"/>
      </a:lt2>
      <a:accent1>
        <a:srgbClr val="C4D8DA"/>
      </a:accent1>
      <a:accent2>
        <a:srgbClr val="FF9933"/>
      </a:accent2>
      <a:accent3>
        <a:srgbClr val="C9C9C9"/>
      </a:accent3>
      <a:accent4>
        <a:srgbClr val="D4D4D4"/>
      </a:accent4>
      <a:accent5>
        <a:srgbClr val="DEE9EA"/>
      </a:accent5>
      <a:accent6>
        <a:srgbClr val="E78A2D"/>
      </a:accent6>
      <a:hlink>
        <a:srgbClr val="FFCC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EC53B"/>
        </a:dk1>
        <a:lt1>
          <a:srgbClr val="F8F8F8"/>
        </a:lt1>
        <a:dk2>
          <a:srgbClr val="111111"/>
        </a:dk2>
        <a:lt2>
          <a:srgbClr val="FFFF66"/>
        </a:lt2>
        <a:accent1>
          <a:srgbClr val="BBE0E3"/>
        </a:accent1>
        <a:accent2>
          <a:srgbClr val="FF9933"/>
        </a:accent2>
        <a:accent3>
          <a:srgbClr val="AAAAAA"/>
        </a:accent3>
        <a:accent4>
          <a:srgbClr val="D4D4D4"/>
        </a:accent4>
        <a:accent5>
          <a:srgbClr val="DAEDEF"/>
        </a:accent5>
        <a:accent6>
          <a:srgbClr val="E78A2D"/>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BEC53B"/>
        </a:dk1>
        <a:lt1>
          <a:srgbClr val="F8F8F8"/>
        </a:lt1>
        <a:dk2>
          <a:srgbClr val="C0C0C0"/>
        </a:dk2>
        <a:lt2>
          <a:srgbClr val="FFFF66"/>
        </a:lt2>
        <a:accent1>
          <a:srgbClr val="BBE0E3"/>
        </a:accent1>
        <a:accent2>
          <a:srgbClr val="FF9933"/>
        </a:accent2>
        <a:accent3>
          <a:srgbClr val="DCDCDC"/>
        </a:accent3>
        <a:accent4>
          <a:srgbClr val="D4D4D4"/>
        </a:accent4>
        <a:accent5>
          <a:srgbClr val="DAEDEF"/>
        </a:accent5>
        <a:accent6>
          <a:srgbClr val="E78A2D"/>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BEC53B"/>
        </a:dk1>
        <a:lt1>
          <a:srgbClr val="F8F8F8"/>
        </a:lt1>
        <a:dk2>
          <a:srgbClr val="FF6600"/>
        </a:dk2>
        <a:lt2>
          <a:srgbClr val="FFFF66"/>
        </a:lt2>
        <a:accent1>
          <a:srgbClr val="BBE0E3"/>
        </a:accent1>
        <a:accent2>
          <a:srgbClr val="FF9933"/>
        </a:accent2>
        <a:accent3>
          <a:srgbClr val="FFB8AA"/>
        </a:accent3>
        <a:accent4>
          <a:srgbClr val="D4D4D4"/>
        </a:accent4>
        <a:accent5>
          <a:srgbClr val="DAEDEF"/>
        </a:accent5>
        <a:accent6>
          <a:srgbClr val="E78A2D"/>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Design 16">
        <a:dk1>
          <a:srgbClr val="BEC53B"/>
        </a:dk1>
        <a:lt1>
          <a:srgbClr val="F8F8F8"/>
        </a:lt1>
        <a:dk2>
          <a:srgbClr val="FF6600"/>
        </a:dk2>
        <a:lt2>
          <a:srgbClr val="CC0000"/>
        </a:lt2>
        <a:accent1>
          <a:srgbClr val="BBE0E3"/>
        </a:accent1>
        <a:accent2>
          <a:srgbClr val="FF9933"/>
        </a:accent2>
        <a:accent3>
          <a:srgbClr val="FFB8AA"/>
        </a:accent3>
        <a:accent4>
          <a:srgbClr val="D4D4D4"/>
        </a:accent4>
        <a:accent5>
          <a:srgbClr val="DAEDEF"/>
        </a:accent5>
        <a:accent6>
          <a:srgbClr val="E78A2D"/>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3101</TotalTime>
  <Words>1735</Words>
  <Application>Microsoft PowerPoint</Application>
  <PresentationFormat>On-screen Show (4:3)</PresentationFormat>
  <Paragraphs>465</Paragraphs>
  <Slides>53</Slides>
  <Notes>28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53</vt:i4>
      </vt:variant>
    </vt:vector>
  </HeadingPairs>
  <TitlesOfParts>
    <vt:vector size="55" baseType="lpstr">
      <vt:lpstr>Arial</vt:lpstr>
      <vt:lpstr>Default Design</vt:lpstr>
      <vt:lpstr>Effectively Using Features and Solutions</vt:lpstr>
      <vt:lpstr>The Plan</vt:lpstr>
      <vt:lpstr>Why are you working with these?</vt:lpstr>
      <vt:lpstr>Solution Basics</vt:lpstr>
      <vt:lpstr>What can I put in a Solution?</vt:lpstr>
      <vt:lpstr>Slide 6</vt:lpstr>
      <vt:lpstr>Solution Life Cycle – High Level</vt:lpstr>
      <vt:lpstr>Solution Anatomy</vt:lpstr>
      <vt:lpstr>A Note About Tools</vt:lpstr>
      <vt:lpstr>Demo: Creating A Simple Solution</vt:lpstr>
      <vt:lpstr>Features</vt:lpstr>
      <vt:lpstr>Scopes</vt:lpstr>
      <vt:lpstr>Feature Lifecycle</vt:lpstr>
      <vt:lpstr>Relationship between Features and Solutions</vt:lpstr>
      <vt:lpstr>Anatomy of a Feature</vt:lpstr>
      <vt:lpstr>Key Feature Types</vt:lpstr>
      <vt:lpstr>Solution Life Cycle – Responsiblity</vt:lpstr>
      <vt:lpstr>Developers: Be Nice to your Admins!</vt:lpstr>
      <vt:lpstr>Packaging for Success</vt:lpstr>
      <vt:lpstr>Oh you shouldn’t have!</vt:lpstr>
      <vt:lpstr>How do Features/Solutions help with my Deployment Path </vt:lpstr>
      <vt:lpstr>Slide 22</vt:lpstr>
      <vt:lpstr>Slide 23</vt:lpstr>
      <vt:lpstr>Slide 24</vt:lpstr>
      <vt:lpstr>Slide 25</vt:lpstr>
      <vt:lpstr>SharePoint’s Usage of Features</vt:lpstr>
      <vt:lpstr>Custom Actions</vt:lpstr>
      <vt:lpstr>Where do I find those attributes?</vt:lpstr>
      <vt:lpstr>Custom Actions </vt:lpstr>
      <vt:lpstr>File Deployment Confusion</vt:lpstr>
      <vt:lpstr>Modules</vt:lpstr>
      <vt:lpstr>Demo: Creating our First Feature</vt:lpstr>
      <vt:lpstr>Stapling </vt:lpstr>
      <vt:lpstr>Slide 34</vt:lpstr>
      <vt:lpstr>Site Definitions vs Feature Stapling</vt:lpstr>
      <vt:lpstr>Demo: Stapling in Action</vt:lpstr>
      <vt:lpstr>Dependencies and Features </vt:lpstr>
      <vt:lpstr>Feature Dependency</vt:lpstr>
      <vt:lpstr>Slide 39</vt:lpstr>
      <vt:lpstr>Hidden Feature</vt:lpstr>
      <vt:lpstr>Hidden Feature – Activate Child</vt:lpstr>
      <vt:lpstr>Hidden Feature - Deactivate</vt:lpstr>
      <vt:lpstr>Hidden Feature - Deactivate</vt:lpstr>
      <vt:lpstr>Demo: Taking Advantage of Dependencies</vt:lpstr>
      <vt:lpstr>Feature Receivers</vt:lpstr>
      <vt:lpstr>Demo: Watching the Feature Lifecycle</vt:lpstr>
      <vt:lpstr>Managing Site Lifecycles</vt:lpstr>
      <vt:lpstr>Demo: Managing Long Living and Dynamic Sites</vt:lpstr>
      <vt:lpstr>Summary</vt:lpstr>
      <vt:lpstr>References</vt:lpstr>
      <vt:lpstr>Your Feedback is Important</vt:lpstr>
      <vt:lpstr>Questions?</vt:lpstr>
      <vt:lpstr>Thanks!</vt:lpstr>
    </vt:vector>
  </TitlesOfParts>
  <Company>Tech Conferences,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2008 Connections Conference Template</dc:title>
  <dc:creator>Erik Ruthruff</dc:creator>
  <cp:lastModifiedBy>Neil Iversen</cp:lastModifiedBy>
  <cp:revision>72</cp:revision>
  <dcterms:created xsi:type="dcterms:W3CDTF">2003-02-03T22:16:31Z</dcterms:created>
  <dcterms:modified xsi:type="dcterms:W3CDTF">2008-11-12T17:48:54Z</dcterms:modified>
</cp:coreProperties>
</file>